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8"/>
  </p:notesMasterIdLst>
  <p:sldIdLst>
    <p:sldId id="303" r:id="rId4"/>
    <p:sldId id="302" r:id="rId5"/>
    <p:sldId id="304" r:id="rId6"/>
    <p:sldId id="309" r:id="rId7"/>
    <p:sldId id="312" r:id="rId8"/>
    <p:sldId id="313" r:id="rId9"/>
    <p:sldId id="310" r:id="rId10"/>
    <p:sldId id="314" r:id="rId11"/>
    <p:sldId id="315" r:id="rId12"/>
    <p:sldId id="305" r:id="rId13"/>
    <p:sldId id="306" r:id="rId14"/>
    <p:sldId id="308" r:id="rId15"/>
    <p:sldId id="317" r:id="rId16"/>
    <p:sldId id="31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276"/>
    <a:srgbClr val="CECC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5E0B14-B277-4DFC-669E-BBB3C9E17AC2}" v="2" dt="2024-04-10T00:33:59.668"/>
    <p1510:client id="{3531C7DC-7ABB-8951-9AAD-E9D7B1E49E1A}" v="532" dt="2024-04-09T22:56:58.851"/>
    <p1510:client id="{76193434-B51D-B043-8E8E-503EC9386DEC}" v="190" dt="2024-04-10T00:58:34.453"/>
    <p1510:client id="{DBDB44AA-0355-42DB-9E6D-12352FB86B72}" v="66" vWet="70" dt="2024-04-10T00:56:48.6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ssel Thomas Stringham" userId="S::rts97@nau.edu::08e9cd47-1db5-4ee4-ae24-d30a6709bd9e" providerId="AD" clId="Web-{095E0B14-B277-4DFC-669E-BBB3C9E17AC2}"/>
    <pc:docChg chg="sldOrd">
      <pc:chgData name="Russel Thomas Stringham" userId="S::rts97@nau.edu::08e9cd47-1db5-4ee4-ae24-d30a6709bd9e" providerId="AD" clId="Web-{095E0B14-B277-4DFC-669E-BBB3C9E17AC2}" dt="2024-04-10T00:33:59.668" v="1"/>
      <pc:docMkLst>
        <pc:docMk/>
      </pc:docMkLst>
      <pc:sldChg chg="ord">
        <pc:chgData name="Russel Thomas Stringham" userId="S::rts97@nau.edu::08e9cd47-1db5-4ee4-ae24-d30a6709bd9e" providerId="AD" clId="Web-{095E0B14-B277-4DFC-669E-BBB3C9E17AC2}" dt="2024-04-10T00:33:59.668" v="1"/>
        <pc:sldMkLst>
          <pc:docMk/>
          <pc:sldMk cId="1640571792" sldId="316"/>
        </pc:sldMkLst>
      </pc:sldChg>
    </pc:docChg>
  </pc:docChgLst>
  <pc:docChgLst>
    <pc:chgData name="Daniel Cope Cooke" userId="S::dcc296@nau.edu::9a333e86-006b-42ba-b984-6e928377cd6c" providerId="AD" clId="Web-{3531C7DC-7ABB-8951-9AAD-E9D7B1E49E1A}"/>
    <pc:docChg chg="addSld modSld">
      <pc:chgData name="Daniel Cope Cooke" userId="S::dcc296@nau.edu::9a333e86-006b-42ba-b984-6e928377cd6c" providerId="AD" clId="Web-{3531C7DC-7ABB-8951-9AAD-E9D7B1E49E1A}" dt="2024-04-09T22:56:58.851" v="299"/>
      <pc:docMkLst>
        <pc:docMk/>
      </pc:docMkLst>
      <pc:sldChg chg="addSp modSp add replId">
        <pc:chgData name="Daniel Cope Cooke" userId="S::dcc296@nau.edu::9a333e86-006b-42ba-b984-6e928377cd6c" providerId="AD" clId="Web-{3531C7DC-7ABB-8951-9AAD-E9D7B1E49E1A}" dt="2024-04-09T22:54:29.308" v="297" actId="1076"/>
        <pc:sldMkLst>
          <pc:docMk/>
          <pc:sldMk cId="1973594544" sldId="315"/>
        </pc:sldMkLst>
        <pc:spChg chg="mod">
          <ac:chgData name="Daniel Cope Cooke" userId="S::dcc296@nau.edu::9a333e86-006b-42ba-b984-6e928377cd6c" providerId="AD" clId="Web-{3531C7DC-7ABB-8951-9AAD-E9D7B1E49E1A}" dt="2024-04-09T22:44:07.244" v="32" actId="20577"/>
          <ac:spMkLst>
            <pc:docMk/>
            <pc:sldMk cId="1973594544" sldId="315"/>
            <ac:spMk id="2" creationId="{28C1C774-E538-4CD4-AF07-9C04357E0F25}"/>
          </ac:spMkLst>
        </pc:spChg>
        <pc:spChg chg="add mod">
          <ac:chgData name="Daniel Cope Cooke" userId="S::dcc296@nau.edu::9a333e86-006b-42ba-b984-6e928377cd6c" providerId="AD" clId="Web-{3531C7DC-7ABB-8951-9AAD-E9D7B1E49E1A}" dt="2024-04-09T22:54:22.558" v="296" actId="20577"/>
          <ac:spMkLst>
            <pc:docMk/>
            <pc:sldMk cId="1973594544" sldId="315"/>
            <ac:spMk id="5" creationId="{E355253D-1DFE-6571-9588-90C16767FA89}"/>
          </ac:spMkLst>
        </pc:spChg>
        <pc:picChg chg="add mod">
          <ac:chgData name="Daniel Cope Cooke" userId="S::dcc296@nau.edu::9a333e86-006b-42ba-b984-6e928377cd6c" providerId="AD" clId="Web-{3531C7DC-7ABB-8951-9AAD-E9D7B1E49E1A}" dt="2024-04-09T22:54:29.308" v="297" actId="1076"/>
          <ac:picMkLst>
            <pc:docMk/>
            <pc:sldMk cId="1973594544" sldId="315"/>
            <ac:picMk id="3" creationId="{14865E61-3527-2DFA-DE97-FB7E49879A7F}"/>
          </ac:picMkLst>
        </pc:picChg>
      </pc:sldChg>
      <pc:sldChg chg="delSp add replId">
        <pc:chgData name="Daniel Cope Cooke" userId="S::dcc296@nau.edu::9a333e86-006b-42ba-b984-6e928377cd6c" providerId="AD" clId="Web-{3531C7DC-7ABB-8951-9AAD-E9D7B1E49E1A}" dt="2024-04-09T22:56:58.851" v="299"/>
        <pc:sldMkLst>
          <pc:docMk/>
          <pc:sldMk cId="1640571792" sldId="316"/>
        </pc:sldMkLst>
        <pc:spChg chg="del">
          <ac:chgData name="Daniel Cope Cooke" userId="S::dcc296@nau.edu::9a333e86-006b-42ba-b984-6e928377cd6c" providerId="AD" clId="Web-{3531C7DC-7ABB-8951-9AAD-E9D7B1E49E1A}" dt="2024-04-09T22:56:58.851" v="299"/>
          <ac:spMkLst>
            <pc:docMk/>
            <pc:sldMk cId="1640571792" sldId="316"/>
            <ac:spMk id="5" creationId="{E355253D-1DFE-6571-9588-90C16767FA89}"/>
          </ac:spMkLst>
        </pc:spChg>
        <pc:picChg chg="del">
          <ac:chgData name="Daniel Cope Cooke" userId="S::dcc296@nau.edu::9a333e86-006b-42ba-b984-6e928377cd6c" providerId="AD" clId="Web-{3531C7DC-7ABB-8951-9AAD-E9D7B1E49E1A}" dt="2024-04-09T22:56:45.007" v="298"/>
          <ac:picMkLst>
            <pc:docMk/>
            <pc:sldMk cId="1640571792" sldId="316"/>
            <ac:picMk id="3" creationId="{14865E61-3527-2DFA-DE97-FB7E49879A7F}"/>
          </ac:picMkLst>
        </pc:picChg>
      </pc:sldChg>
    </pc:docChg>
  </pc:docChgLst>
  <pc:docChgLst>
    <pc:chgData name="Daniel Cope Cooke" userId="9a333e86-006b-42ba-b984-6e928377cd6c" providerId="ADAL" clId="{DBDB44AA-0355-42DB-9E6D-12352FB86B72}"/>
    <pc:docChg chg="custSel addSld modSld">
      <pc:chgData name="Daniel Cope Cooke" userId="9a333e86-006b-42ba-b984-6e928377cd6c" providerId="ADAL" clId="{DBDB44AA-0355-42DB-9E6D-12352FB86B72}" dt="2024-04-09T23:11:23.564" v="61" actId="1076"/>
      <pc:docMkLst>
        <pc:docMk/>
      </pc:docMkLst>
      <pc:sldChg chg="addSp delSp modSp mod delAnim modAnim">
        <pc:chgData name="Daniel Cope Cooke" userId="9a333e86-006b-42ba-b984-6e928377cd6c" providerId="ADAL" clId="{DBDB44AA-0355-42DB-9E6D-12352FB86B72}" dt="2024-04-09T23:05:26.026" v="35" actId="1076"/>
        <pc:sldMkLst>
          <pc:docMk/>
          <pc:sldMk cId="1640571792" sldId="316"/>
        </pc:sldMkLst>
        <pc:spChg chg="add mod">
          <ac:chgData name="Daniel Cope Cooke" userId="9a333e86-006b-42ba-b984-6e928377cd6c" providerId="ADAL" clId="{DBDB44AA-0355-42DB-9E6D-12352FB86B72}" dt="2024-04-09T22:59:58.897" v="5" actId="1076"/>
          <ac:spMkLst>
            <pc:docMk/>
            <pc:sldMk cId="1640571792" sldId="316"/>
            <ac:spMk id="5" creationId="{A7C0145B-DBC6-9485-7256-53C002725A77}"/>
          </ac:spMkLst>
        </pc:spChg>
        <pc:spChg chg="add mod">
          <ac:chgData name="Daniel Cope Cooke" userId="9a333e86-006b-42ba-b984-6e928377cd6c" providerId="ADAL" clId="{DBDB44AA-0355-42DB-9E6D-12352FB86B72}" dt="2024-04-09T23:04:38.330" v="27" actId="1076"/>
          <ac:spMkLst>
            <pc:docMk/>
            <pc:sldMk cId="1640571792" sldId="316"/>
            <ac:spMk id="7" creationId="{2FAAA20C-149F-C127-8B20-53A16B2B21BE}"/>
          </ac:spMkLst>
        </pc:spChg>
        <pc:spChg chg="add mod">
          <ac:chgData name="Daniel Cope Cooke" userId="9a333e86-006b-42ba-b984-6e928377cd6c" providerId="ADAL" clId="{DBDB44AA-0355-42DB-9E6D-12352FB86B72}" dt="2024-04-09T23:04:56.992" v="29" actId="1076"/>
          <ac:spMkLst>
            <pc:docMk/>
            <pc:sldMk cId="1640571792" sldId="316"/>
            <ac:spMk id="11" creationId="{A6313ECF-9DD9-1EE3-12CD-3404336B4A20}"/>
          </ac:spMkLst>
        </pc:spChg>
        <pc:spChg chg="add mod">
          <ac:chgData name="Daniel Cope Cooke" userId="9a333e86-006b-42ba-b984-6e928377cd6c" providerId="ADAL" clId="{DBDB44AA-0355-42DB-9E6D-12352FB86B72}" dt="2024-04-09T23:05:26.026" v="35" actId="1076"/>
          <ac:spMkLst>
            <pc:docMk/>
            <pc:sldMk cId="1640571792" sldId="316"/>
            <ac:spMk id="12" creationId="{D821EC8D-9E4F-DE0A-FB7B-F9C35AA3224E}"/>
          </ac:spMkLst>
        </pc:spChg>
        <pc:picChg chg="add del mod">
          <ac:chgData name="Daniel Cope Cooke" userId="9a333e86-006b-42ba-b984-6e928377cd6c" providerId="ADAL" clId="{DBDB44AA-0355-42DB-9E6D-12352FB86B72}" dt="2024-04-09T23:01:09.765" v="15" actId="21"/>
          <ac:picMkLst>
            <pc:docMk/>
            <pc:sldMk cId="1640571792" sldId="316"/>
            <ac:picMk id="3" creationId="{A5AF0416-B1CF-1799-C89D-94C8E28ECD17}"/>
          </ac:picMkLst>
        </pc:picChg>
        <pc:picChg chg="add mod">
          <ac:chgData name="Daniel Cope Cooke" userId="9a333e86-006b-42ba-b984-6e928377cd6c" providerId="ADAL" clId="{DBDB44AA-0355-42DB-9E6D-12352FB86B72}" dt="2024-04-09T23:04:58.276" v="30" actId="1076"/>
          <ac:picMkLst>
            <pc:docMk/>
            <pc:sldMk cId="1640571792" sldId="316"/>
            <ac:picMk id="8" creationId="{7E16F73F-E3DD-064D-A9A4-7D75E0442A37}"/>
          </ac:picMkLst>
        </pc:picChg>
        <pc:picChg chg="add del mod">
          <ac:chgData name="Daniel Cope Cooke" userId="9a333e86-006b-42ba-b984-6e928377cd6c" providerId="ADAL" clId="{DBDB44AA-0355-42DB-9E6D-12352FB86B72}" dt="2024-04-09T23:03:35.243" v="20" actId="21"/>
          <ac:picMkLst>
            <pc:docMk/>
            <pc:sldMk cId="1640571792" sldId="316"/>
            <ac:picMk id="9" creationId="{12ADCDA7-668D-C85E-AB12-97F9C70517FE}"/>
          </ac:picMkLst>
        </pc:picChg>
        <pc:picChg chg="add mod">
          <ac:chgData name="Daniel Cope Cooke" userId="9a333e86-006b-42ba-b984-6e928377cd6c" providerId="ADAL" clId="{DBDB44AA-0355-42DB-9E6D-12352FB86B72}" dt="2024-04-09T23:04:32.744" v="26" actId="1076"/>
          <ac:picMkLst>
            <pc:docMk/>
            <pc:sldMk cId="1640571792" sldId="316"/>
            <ac:picMk id="10" creationId="{2AE2D525-3A71-00D4-F5F9-EFA17FDD05B9}"/>
          </ac:picMkLst>
        </pc:picChg>
      </pc:sldChg>
      <pc:sldChg chg="addSp delSp modSp add mod">
        <pc:chgData name="Daniel Cope Cooke" userId="9a333e86-006b-42ba-b984-6e928377cd6c" providerId="ADAL" clId="{DBDB44AA-0355-42DB-9E6D-12352FB86B72}" dt="2024-04-09T23:11:23.564" v="61" actId="1076"/>
        <pc:sldMkLst>
          <pc:docMk/>
          <pc:sldMk cId="1720386414" sldId="317"/>
        </pc:sldMkLst>
        <pc:spChg chg="mod">
          <ac:chgData name="Daniel Cope Cooke" userId="9a333e86-006b-42ba-b984-6e928377cd6c" providerId="ADAL" clId="{DBDB44AA-0355-42DB-9E6D-12352FB86B72}" dt="2024-04-09T23:07:09.292" v="45" actId="20577"/>
          <ac:spMkLst>
            <pc:docMk/>
            <pc:sldMk cId="1720386414" sldId="317"/>
            <ac:spMk id="2" creationId="{A37DDF0A-DE56-4DC9-A2C6-23E3D7743B13}"/>
          </ac:spMkLst>
        </pc:spChg>
        <pc:picChg chg="add del">
          <ac:chgData name="Daniel Cope Cooke" userId="9a333e86-006b-42ba-b984-6e928377cd6c" providerId="ADAL" clId="{DBDB44AA-0355-42DB-9E6D-12352FB86B72}" dt="2024-04-09T23:07:41.064" v="47" actId="21"/>
          <ac:picMkLst>
            <pc:docMk/>
            <pc:sldMk cId="1720386414" sldId="317"/>
            <ac:picMk id="3" creationId="{3D94A518-646C-FF85-A425-0C68DD334B65}"/>
          </ac:picMkLst>
        </pc:picChg>
        <pc:picChg chg="add mod">
          <ac:chgData name="Daniel Cope Cooke" userId="9a333e86-006b-42ba-b984-6e928377cd6c" providerId="ADAL" clId="{DBDB44AA-0355-42DB-9E6D-12352FB86B72}" dt="2024-04-09T23:09:32.354" v="56" actId="1076"/>
          <ac:picMkLst>
            <pc:docMk/>
            <pc:sldMk cId="1720386414" sldId="317"/>
            <ac:picMk id="5" creationId="{7F130215-33AD-28CE-7C08-BC93370B9F7D}"/>
          </ac:picMkLst>
        </pc:picChg>
        <pc:picChg chg="del">
          <ac:chgData name="Daniel Cope Cooke" userId="9a333e86-006b-42ba-b984-6e928377cd6c" providerId="ADAL" clId="{DBDB44AA-0355-42DB-9E6D-12352FB86B72}" dt="2024-04-09T23:07:03.254" v="37" actId="21"/>
          <ac:picMkLst>
            <pc:docMk/>
            <pc:sldMk cId="1720386414" sldId="317"/>
            <ac:picMk id="7" creationId="{00FFC16C-FD2E-2366-18E4-C51A148D74DD}"/>
          </ac:picMkLst>
        </pc:picChg>
        <pc:picChg chg="add mod ord">
          <ac:chgData name="Daniel Cope Cooke" userId="9a333e86-006b-42ba-b984-6e928377cd6c" providerId="ADAL" clId="{DBDB44AA-0355-42DB-9E6D-12352FB86B72}" dt="2024-04-09T23:09:41.837" v="58" actId="1076"/>
          <ac:picMkLst>
            <pc:docMk/>
            <pc:sldMk cId="1720386414" sldId="317"/>
            <ac:picMk id="8" creationId="{96E5437B-C6EE-0A39-786F-8C20C25C52E8}"/>
          </ac:picMkLst>
        </pc:picChg>
        <pc:picChg chg="add mod">
          <ac:chgData name="Daniel Cope Cooke" userId="9a333e86-006b-42ba-b984-6e928377cd6c" providerId="ADAL" clId="{DBDB44AA-0355-42DB-9E6D-12352FB86B72}" dt="2024-04-09T23:11:23.564" v="61" actId="1076"/>
          <ac:picMkLst>
            <pc:docMk/>
            <pc:sldMk cId="1720386414" sldId="317"/>
            <ac:picMk id="9" creationId="{3631F026-3141-48C1-13AE-E0614F5291C9}"/>
          </ac:picMkLst>
        </pc:picChg>
      </pc:sldChg>
    </pc:docChg>
  </pc:docChgLst>
  <pc:docChgLst>
    <pc:chgData name="Mica Nicole Nellis" userId="5f20adf3-492e-4e22-8d59-1b443793dbb5" providerId="ADAL" clId="{76193434-B51D-B043-8E8E-503EC9386DEC}"/>
    <pc:docChg chg="undo custSel addSld delSld modSld sldOrd">
      <pc:chgData name="Mica Nicole Nellis" userId="5f20adf3-492e-4e22-8d59-1b443793dbb5" providerId="ADAL" clId="{76193434-B51D-B043-8E8E-503EC9386DEC}" dt="2024-04-10T03:09:37.267" v="2500" actId="1076"/>
      <pc:docMkLst>
        <pc:docMk/>
      </pc:docMkLst>
      <pc:sldChg chg="addSp modSp">
        <pc:chgData name="Mica Nicole Nellis" userId="5f20adf3-492e-4e22-8d59-1b443793dbb5" providerId="ADAL" clId="{76193434-B51D-B043-8E8E-503EC9386DEC}" dt="2024-04-10T03:03:52.472" v="2265" actId="20577"/>
        <pc:sldMkLst>
          <pc:docMk/>
          <pc:sldMk cId="1257923281" sldId="302"/>
        </pc:sldMkLst>
        <pc:spChg chg="mod">
          <ac:chgData name="Mica Nicole Nellis" userId="5f20adf3-492e-4e22-8d59-1b443793dbb5" providerId="ADAL" clId="{76193434-B51D-B043-8E8E-503EC9386DEC}" dt="2024-04-10T03:03:52.472" v="2265" actId="20577"/>
          <ac:spMkLst>
            <pc:docMk/>
            <pc:sldMk cId="1257923281" sldId="302"/>
            <ac:spMk id="3" creationId="{43A146D2-AD59-7CD1-F133-CC6C83B3B2D0}"/>
          </ac:spMkLst>
        </pc:spChg>
        <pc:picChg chg="add mod">
          <ac:chgData name="Mica Nicole Nellis" userId="5f20adf3-492e-4e22-8d59-1b443793dbb5" providerId="ADAL" clId="{76193434-B51D-B043-8E8E-503EC9386DEC}" dt="2024-04-05T20:33:31.823" v="5" actId="1076"/>
          <ac:picMkLst>
            <pc:docMk/>
            <pc:sldMk cId="1257923281" sldId="302"/>
            <ac:picMk id="8" creationId="{CF184577-201F-C397-9DEC-4D2E92D3845D}"/>
          </ac:picMkLst>
        </pc:picChg>
      </pc:sldChg>
      <pc:sldChg chg="modSp">
        <pc:chgData name="Mica Nicole Nellis" userId="5f20adf3-492e-4e22-8d59-1b443793dbb5" providerId="ADAL" clId="{76193434-B51D-B043-8E8E-503EC9386DEC}" dt="2024-04-09T22:36:36.986" v="1905" actId="20577"/>
        <pc:sldMkLst>
          <pc:docMk/>
          <pc:sldMk cId="2594509702" sldId="303"/>
        </pc:sldMkLst>
        <pc:spChg chg="mod">
          <ac:chgData name="Mica Nicole Nellis" userId="5f20adf3-492e-4e22-8d59-1b443793dbb5" providerId="ADAL" clId="{76193434-B51D-B043-8E8E-503EC9386DEC}" dt="2024-04-09T22:36:36.986" v="1905" actId="20577"/>
          <ac:spMkLst>
            <pc:docMk/>
            <pc:sldMk cId="2594509702" sldId="303"/>
            <ac:spMk id="5" creationId="{CE6BBC9B-2C62-36AD-7849-CAADDE4378A5}"/>
          </ac:spMkLst>
        </pc:spChg>
      </pc:sldChg>
      <pc:sldChg chg="addSp delSp modSp">
        <pc:chgData name="Mica Nicole Nellis" userId="5f20adf3-492e-4e22-8d59-1b443793dbb5" providerId="ADAL" clId="{76193434-B51D-B043-8E8E-503EC9386DEC}" dt="2024-04-10T03:09:37.267" v="2500" actId="1076"/>
        <pc:sldMkLst>
          <pc:docMk/>
          <pc:sldMk cId="2994447843" sldId="304"/>
        </pc:sldMkLst>
        <pc:spChg chg="del mod">
          <ac:chgData name="Mica Nicole Nellis" userId="5f20adf3-492e-4e22-8d59-1b443793dbb5" providerId="ADAL" clId="{76193434-B51D-B043-8E8E-503EC9386DEC}" dt="2024-04-10T03:07:57.221" v="2453" actId="478"/>
          <ac:spMkLst>
            <pc:docMk/>
            <pc:sldMk cId="2994447843" sldId="304"/>
            <ac:spMk id="2" creationId="{28C1C774-E538-4CD4-AF07-9C04357E0F25}"/>
          </ac:spMkLst>
        </pc:spChg>
        <pc:spChg chg="add del mod">
          <ac:chgData name="Mica Nicole Nellis" userId="5f20adf3-492e-4e22-8d59-1b443793dbb5" providerId="ADAL" clId="{76193434-B51D-B043-8E8E-503EC9386DEC}" dt="2024-04-10T03:07:02.780" v="2431" actId="478"/>
          <ac:spMkLst>
            <pc:docMk/>
            <pc:sldMk cId="2994447843" sldId="304"/>
            <ac:spMk id="7" creationId="{2AE541C2-1450-B56E-04F8-0161D0402624}"/>
          </ac:spMkLst>
        </pc:spChg>
        <pc:spChg chg="add del mod">
          <ac:chgData name="Mica Nicole Nellis" userId="5f20adf3-492e-4e22-8d59-1b443793dbb5" providerId="ADAL" clId="{76193434-B51D-B043-8E8E-503EC9386DEC}" dt="2024-04-10T03:08:00.481" v="2454" actId="478"/>
          <ac:spMkLst>
            <pc:docMk/>
            <pc:sldMk cId="2994447843" sldId="304"/>
            <ac:spMk id="9" creationId="{6C443C76-0F9D-469C-B29E-EF9DDDD50411}"/>
          </ac:spMkLst>
        </pc:spChg>
        <pc:graphicFrameChg chg="mod modGraphic">
          <ac:chgData name="Mica Nicole Nellis" userId="5f20adf3-492e-4e22-8d59-1b443793dbb5" providerId="ADAL" clId="{76193434-B51D-B043-8E8E-503EC9386DEC}" dt="2024-04-10T03:09:37.267" v="2500" actId="1076"/>
          <ac:graphicFrameMkLst>
            <pc:docMk/>
            <pc:sldMk cId="2994447843" sldId="304"/>
            <ac:graphicFrameMk id="5" creationId="{9E585C20-617E-1DA3-49AE-D8FBA2DCB057}"/>
          </ac:graphicFrameMkLst>
        </pc:graphicFrameChg>
        <pc:picChg chg="del">
          <ac:chgData name="Mica Nicole Nellis" userId="5f20adf3-492e-4e22-8d59-1b443793dbb5" providerId="ADAL" clId="{76193434-B51D-B043-8E8E-503EC9386DEC}" dt="2024-04-10T03:06:55.178" v="2430" actId="478"/>
          <ac:picMkLst>
            <pc:docMk/>
            <pc:sldMk cId="2994447843" sldId="304"/>
            <ac:picMk id="6" creationId="{A7E195C0-D440-4A2B-9841-8863B349C33B}"/>
          </ac:picMkLst>
        </pc:picChg>
      </pc:sldChg>
      <pc:sldChg chg="addSp modSp">
        <pc:chgData name="Mica Nicole Nellis" userId="5f20adf3-492e-4e22-8d59-1b443793dbb5" providerId="ADAL" clId="{76193434-B51D-B043-8E8E-503EC9386DEC}" dt="2024-04-09T21:17:57.042" v="1243" actId="20577"/>
        <pc:sldMkLst>
          <pc:docMk/>
          <pc:sldMk cId="2500799788" sldId="305"/>
        </pc:sldMkLst>
        <pc:spChg chg="add mod">
          <ac:chgData name="Mica Nicole Nellis" userId="5f20adf3-492e-4e22-8d59-1b443793dbb5" providerId="ADAL" clId="{76193434-B51D-B043-8E8E-503EC9386DEC}" dt="2024-04-09T21:17:57.042" v="1243" actId="20577"/>
          <ac:spMkLst>
            <pc:docMk/>
            <pc:sldMk cId="2500799788" sldId="305"/>
            <ac:spMk id="3" creationId="{D226AC09-0A64-71C6-28C3-AD5401CB6F0F}"/>
          </ac:spMkLst>
        </pc:spChg>
        <pc:graphicFrameChg chg="modGraphic">
          <ac:chgData name="Mica Nicole Nellis" userId="5f20adf3-492e-4e22-8d59-1b443793dbb5" providerId="ADAL" clId="{76193434-B51D-B043-8E8E-503EC9386DEC}" dt="2024-04-09T21:15:21.459" v="1160" actId="20577"/>
          <ac:graphicFrameMkLst>
            <pc:docMk/>
            <pc:sldMk cId="2500799788" sldId="305"/>
            <ac:graphicFrameMk id="5" creationId="{872668B8-C47B-FA5C-270B-0D788A3725D5}"/>
          </ac:graphicFrameMkLst>
        </pc:graphicFrameChg>
      </pc:sldChg>
      <pc:sldChg chg="addSp delSp modSp">
        <pc:chgData name="Mica Nicole Nellis" userId="5f20adf3-492e-4e22-8d59-1b443793dbb5" providerId="ADAL" clId="{76193434-B51D-B043-8E8E-503EC9386DEC}" dt="2024-04-09T21:18:16.097" v="1253" actId="20577"/>
        <pc:sldMkLst>
          <pc:docMk/>
          <pc:sldMk cId="2984174674" sldId="306"/>
        </pc:sldMkLst>
        <pc:spChg chg="add mod">
          <ac:chgData name="Mica Nicole Nellis" userId="5f20adf3-492e-4e22-8d59-1b443793dbb5" providerId="ADAL" clId="{76193434-B51D-B043-8E8E-503EC9386DEC}" dt="2024-04-09T21:18:16.097" v="1253" actId="20577"/>
          <ac:spMkLst>
            <pc:docMk/>
            <pc:sldMk cId="2984174674" sldId="306"/>
            <ac:spMk id="3" creationId="{DF87EA85-3BAA-4325-9DFF-D37D106B086E}"/>
          </ac:spMkLst>
        </pc:spChg>
        <pc:spChg chg="del">
          <ac:chgData name="Mica Nicole Nellis" userId="5f20adf3-492e-4e22-8d59-1b443793dbb5" providerId="ADAL" clId="{76193434-B51D-B043-8E8E-503EC9386DEC}" dt="2024-04-08T01:44:40.002" v="400" actId="478"/>
          <ac:spMkLst>
            <pc:docMk/>
            <pc:sldMk cId="2984174674" sldId="306"/>
            <ac:spMk id="7" creationId="{D1965FA5-6531-8EF7-58CD-720F021B999B}"/>
          </ac:spMkLst>
        </pc:spChg>
        <pc:graphicFrameChg chg="mod modGraphic">
          <ac:chgData name="Mica Nicole Nellis" userId="5f20adf3-492e-4e22-8d59-1b443793dbb5" providerId="ADAL" clId="{76193434-B51D-B043-8E8E-503EC9386DEC}" dt="2024-04-09T21:17:21.362" v="1230" actId="1076"/>
          <ac:graphicFrameMkLst>
            <pc:docMk/>
            <pc:sldMk cId="2984174674" sldId="306"/>
            <ac:graphicFrameMk id="5" creationId="{534CD984-D677-8B0E-E5C4-92B3DB9FFC93}"/>
          </ac:graphicFrameMkLst>
        </pc:graphicFrameChg>
      </pc:sldChg>
      <pc:sldChg chg="addSp modSp">
        <pc:chgData name="Mica Nicole Nellis" userId="5f20adf3-492e-4e22-8d59-1b443793dbb5" providerId="ADAL" clId="{76193434-B51D-B043-8E8E-503EC9386DEC}" dt="2024-04-08T01:27:07.834" v="199" actId="1076"/>
        <pc:sldMkLst>
          <pc:docMk/>
          <pc:sldMk cId="3960757848" sldId="309"/>
        </pc:sldMkLst>
        <pc:spChg chg="mod">
          <ac:chgData name="Mica Nicole Nellis" userId="5f20adf3-492e-4e22-8d59-1b443793dbb5" providerId="ADAL" clId="{76193434-B51D-B043-8E8E-503EC9386DEC}" dt="2024-04-08T01:24:33.607" v="179" actId="20577"/>
          <ac:spMkLst>
            <pc:docMk/>
            <pc:sldMk cId="3960757848" sldId="309"/>
            <ac:spMk id="2" creationId="{28C1C774-E538-4CD4-AF07-9C04357E0F25}"/>
          </ac:spMkLst>
        </pc:spChg>
        <pc:graphicFrameChg chg="add mod">
          <ac:chgData name="Mica Nicole Nellis" userId="5f20adf3-492e-4e22-8d59-1b443793dbb5" providerId="ADAL" clId="{76193434-B51D-B043-8E8E-503EC9386DEC}" dt="2024-04-08T01:26:55.087" v="196" actId="14100"/>
          <ac:graphicFrameMkLst>
            <pc:docMk/>
            <pc:sldMk cId="3960757848" sldId="309"/>
            <ac:graphicFrameMk id="7" creationId="{F28F802A-7B0D-C8D7-92C9-3850826BFDB0}"/>
          </ac:graphicFrameMkLst>
        </pc:graphicFrameChg>
        <pc:graphicFrameChg chg="add mod modGraphic">
          <ac:chgData name="Mica Nicole Nellis" userId="5f20adf3-492e-4e22-8d59-1b443793dbb5" providerId="ADAL" clId="{76193434-B51D-B043-8E8E-503EC9386DEC}" dt="2024-04-08T01:27:07.834" v="199" actId="1076"/>
          <ac:graphicFrameMkLst>
            <pc:docMk/>
            <pc:sldMk cId="3960757848" sldId="309"/>
            <ac:graphicFrameMk id="9" creationId="{69147494-1DC1-EC7D-0403-DE648B59D049}"/>
          </ac:graphicFrameMkLst>
        </pc:graphicFrameChg>
      </pc:sldChg>
      <pc:sldChg chg="addSp delSp modSp add ord">
        <pc:chgData name="Mica Nicole Nellis" userId="5f20adf3-492e-4e22-8d59-1b443793dbb5" providerId="ADAL" clId="{76193434-B51D-B043-8E8E-503EC9386DEC}" dt="2024-04-09T22:29:03.177" v="1849" actId="1076"/>
        <pc:sldMkLst>
          <pc:docMk/>
          <pc:sldMk cId="3007063688" sldId="310"/>
        </pc:sldMkLst>
        <pc:spChg chg="mod">
          <ac:chgData name="Mica Nicole Nellis" userId="5f20adf3-492e-4e22-8d59-1b443793dbb5" providerId="ADAL" clId="{76193434-B51D-B043-8E8E-503EC9386DEC}" dt="2024-04-09T20:40:16.113" v="820" actId="20577"/>
          <ac:spMkLst>
            <pc:docMk/>
            <pc:sldMk cId="3007063688" sldId="310"/>
            <ac:spMk id="2" creationId="{28C1C774-E538-4CD4-AF07-9C04357E0F25}"/>
          </ac:spMkLst>
        </pc:spChg>
        <pc:spChg chg="add mod">
          <ac:chgData name="Mica Nicole Nellis" userId="5f20adf3-492e-4e22-8d59-1b443793dbb5" providerId="ADAL" clId="{76193434-B51D-B043-8E8E-503EC9386DEC}" dt="2024-04-09T20:47:27.661" v="837" actId="1076"/>
          <ac:spMkLst>
            <pc:docMk/>
            <pc:sldMk cId="3007063688" sldId="310"/>
            <ac:spMk id="12" creationId="{B1E0AF56-7571-F224-D04C-D6A24B89450D}"/>
          </ac:spMkLst>
        </pc:spChg>
        <pc:graphicFrameChg chg="add del mod modGraphic">
          <ac:chgData name="Mica Nicole Nellis" userId="5f20adf3-492e-4e22-8d59-1b443793dbb5" providerId="ADAL" clId="{76193434-B51D-B043-8E8E-503EC9386DEC}" dt="2024-04-09T20:09:02.825" v="513" actId="478"/>
          <ac:graphicFrameMkLst>
            <pc:docMk/>
            <pc:sldMk cId="3007063688" sldId="310"/>
            <ac:graphicFrameMk id="5" creationId="{330DF869-F1FF-0D8A-390E-216D7381E94A}"/>
          </ac:graphicFrameMkLst>
        </pc:graphicFrameChg>
        <pc:graphicFrameChg chg="add del mod modGraphic">
          <ac:chgData name="Mica Nicole Nellis" userId="5f20adf3-492e-4e22-8d59-1b443793dbb5" providerId="ADAL" clId="{76193434-B51D-B043-8E8E-503EC9386DEC}" dt="2024-04-09T20:16:08.705" v="529" actId="478"/>
          <ac:graphicFrameMkLst>
            <pc:docMk/>
            <pc:sldMk cId="3007063688" sldId="310"/>
            <ac:graphicFrameMk id="8" creationId="{BAC3596E-B470-CFDA-654F-9554644B7270}"/>
          </ac:graphicFrameMkLst>
        </pc:graphicFrameChg>
        <pc:graphicFrameChg chg="add mod">
          <ac:chgData name="Mica Nicole Nellis" userId="5f20adf3-492e-4e22-8d59-1b443793dbb5" providerId="ADAL" clId="{76193434-B51D-B043-8E8E-503EC9386DEC}" dt="2024-04-09T20:50:06.404" v="856" actId="1076"/>
          <ac:graphicFrameMkLst>
            <pc:docMk/>
            <pc:sldMk cId="3007063688" sldId="310"/>
            <ac:graphicFrameMk id="11" creationId="{30AF66C7-521D-FC89-11D2-DA9970790349}"/>
          </ac:graphicFrameMkLst>
        </pc:graphicFrameChg>
        <pc:graphicFrameChg chg="add mod modGraphic">
          <ac:chgData name="Mica Nicole Nellis" userId="5f20adf3-492e-4e22-8d59-1b443793dbb5" providerId="ADAL" clId="{76193434-B51D-B043-8E8E-503EC9386DEC}" dt="2024-04-09T20:49:28.579" v="852" actId="1076"/>
          <ac:graphicFrameMkLst>
            <pc:docMk/>
            <pc:sldMk cId="3007063688" sldId="310"/>
            <ac:graphicFrameMk id="14" creationId="{ED892FDA-5CEE-379E-D5E8-296DF3EF0F70}"/>
          </ac:graphicFrameMkLst>
        </pc:graphicFrameChg>
        <pc:graphicFrameChg chg="add mod">
          <ac:chgData name="Mica Nicole Nellis" userId="5f20adf3-492e-4e22-8d59-1b443793dbb5" providerId="ADAL" clId="{76193434-B51D-B043-8E8E-503EC9386DEC}" dt="2024-04-09T20:49:46.240" v="855" actId="1076"/>
          <ac:graphicFrameMkLst>
            <pc:docMk/>
            <pc:sldMk cId="3007063688" sldId="310"/>
            <ac:graphicFrameMk id="16" creationId="{AE2DDCFC-6CDE-6D1B-F935-6E61ED46C667}"/>
          </ac:graphicFrameMkLst>
        </pc:graphicFrameChg>
        <pc:picChg chg="mod">
          <ac:chgData name="Mica Nicole Nellis" userId="5f20adf3-492e-4e22-8d59-1b443793dbb5" providerId="ADAL" clId="{76193434-B51D-B043-8E8E-503EC9386DEC}" dt="2024-04-09T20:48:03.764" v="840" actId="1076"/>
          <ac:picMkLst>
            <pc:docMk/>
            <pc:sldMk cId="3007063688" sldId="310"/>
            <ac:picMk id="6" creationId="{A7E195C0-D440-4A2B-9841-8863B349C33B}"/>
          </ac:picMkLst>
        </pc:picChg>
      </pc:sldChg>
      <pc:sldChg chg="modSp add del">
        <pc:chgData name="Mica Nicole Nellis" userId="5f20adf3-492e-4e22-8d59-1b443793dbb5" providerId="ADAL" clId="{76193434-B51D-B043-8E8E-503EC9386DEC}" dt="2024-04-09T23:49:41.655" v="2087" actId="2696"/>
        <pc:sldMkLst>
          <pc:docMk/>
          <pc:sldMk cId="121577370" sldId="311"/>
        </pc:sldMkLst>
        <pc:spChg chg="mod">
          <ac:chgData name="Mica Nicole Nellis" userId="5f20adf3-492e-4e22-8d59-1b443793dbb5" providerId="ADAL" clId="{76193434-B51D-B043-8E8E-503EC9386DEC}" dt="2024-04-05T20:35:39.609" v="128" actId="20577"/>
          <ac:spMkLst>
            <pc:docMk/>
            <pc:sldMk cId="121577370" sldId="311"/>
            <ac:spMk id="2" creationId="{28C1C774-E538-4CD4-AF07-9C04357E0F25}"/>
          </ac:spMkLst>
        </pc:spChg>
      </pc:sldChg>
      <pc:sldChg chg="addSp delSp modSp add addAnim">
        <pc:chgData name="Mica Nicole Nellis" userId="5f20adf3-492e-4e22-8d59-1b443793dbb5" providerId="ADAL" clId="{76193434-B51D-B043-8E8E-503EC9386DEC}" dt="2024-04-08T01:42:21.559" v="389" actId="1076"/>
        <pc:sldMkLst>
          <pc:docMk/>
          <pc:sldMk cId="3191030487" sldId="312"/>
        </pc:sldMkLst>
        <pc:spChg chg="mod">
          <ac:chgData name="Mica Nicole Nellis" userId="5f20adf3-492e-4e22-8d59-1b443793dbb5" providerId="ADAL" clId="{76193434-B51D-B043-8E8E-503EC9386DEC}" dt="2024-04-08T01:41:56.014" v="384" actId="1076"/>
          <ac:spMkLst>
            <pc:docMk/>
            <pc:sldMk cId="3191030487" sldId="312"/>
            <ac:spMk id="2" creationId="{28C1C774-E538-4CD4-AF07-9C04357E0F25}"/>
          </ac:spMkLst>
        </pc:spChg>
        <pc:graphicFrameChg chg="del">
          <ac:chgData name="Mica Nicole Nellis" userId="5f20adf3-492e-4e22-8d59-1b443793dbb5" providerId="ADAL" clId="{76193434-B51D-B043-8E8E-503EC9386DEC}" dt="2024-04-08T01:29:30.926" v="376" actId="478"/>
          <ac:graphicFrameMkLst>
            <pc:docMk/>
            <pc:sldMk cId="3191030487" sldId="312"/>
            <ac:graphicFrameMk id="7" creationId="{F28F802A-7B0D-C8D7-92C9-3850826BFDB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8T01:29:41.458" v="377" actId="478"/>
          <ac:graphicFrameMkLst>
            <pc:docMk/>
            <pc:sldMk cId="3191030487" sldId="312"/>
            <ac:graphicFrameMk id="9" creationId="{69147494-1DC1-EC7D-0403-DE648B59D049}"/>
          </ac:graphicFrameMkLst>
        </pc:graphicFrameChg>
        <pc:picChg chg="add mod">
          <ac:chgData name="Mica Nicole Nellis" userId="5f20adf3-492e-4e22-8d59-1b443793dbb5" providerId="ADAL" clId="{76193434-B51D-B043-8E8E-503EC9386DEC}" dt="2024-04-08T01:42:01.759" v="385" actId="1076"/>
          <ac:picMkLst>
            <pc:docMk/>
            <pc:sldMk cId="3191030487" sldId="312"/>
            <ac:picMk id="3" creationId="{7793CEE8-4060-E01E-C40E-64F1C8AF26BA}"/>
          </ac:picMkLst>
        </pc:picChg>
        <pc:picChg chg="add mod">
          <ac:chgData name="Mica Nicole Nellis" userId="5f20adf3-492e-4e22-8d59-1b443793dbb5" providerId="ADAL" clId="{76193434-B51D-B043-8E8E-503EC9386DEC}" dt="2024-04-08T01:42:21.559" v="389" actId="1076"/>
          <ac:picMkLst>
            <pc:docMk/>
            <pc:sldMk cId="3191030487" sldId="312"/>
            <ac:picMk id="5" creationId="{A029AA76-B497-AC5E-B075-CB6CCB4A79A9}"/>
          </ac:picMkLst>
        </pc:picChg>
      </pc:sldChg>
      <pc:sldChg chg="addSp delSp modSp add addAnim delAnim">
        <pc:chgData name="Mica Nicole Nellis" userId="5f20adf3-492e-4e22-8d59-1b443793dbb5" providerId="ADAL" clId="{76193434-B51D-B043-8E8E-503EC9386DEC}" dt="2024-04-09T22:32:34.240" v="1872" actId="1076"/>
        <pc:sldMkLst>
          <pc:docMk/>
          <pc:sldMk cId="1352933112" sldId="313"/>
        </pc:sldMkLst>
        <pc:spChg chg="mod">
          <ac:chgData name="Mica Nicole Nellis" userId="5f20adf3-492e-4e22-8d59-1b443793dbb5" providerId="ADAL" clId="{76193434-B51D-B043-8E8E-503EC9386DEC}" dt="2024-04-09T22:24:10.433" v="1825" actId="1076"/>
          <ac:spMkLst>
            <pc:docMk/>
            <pc:sldMk cId="1352933112" sldId="313"/>
            <ac:spMk id="2" creationId="{28C1C774-E538-4CD4-AF07-9C04357E0F25}"/>
          </ac:spMkLst>
        </pc:spChg>
        <pc:spChg chg="del">
          <ac:chgData name="Mica Nicole Nellis" userId="5f20adf3-492e-4e22-8d59-1b443793dbb5" providerId="ADAL" clId="{76193434-B51D-B043-8E8E-503EC9386DEC}" dt="2024-04-09T20:53:45.930" v="861" actId="478"/>
          <ac:spMkLst>
            <pc:docMk/>
            <pc:sldMk cId="1352933112" sldId="313"/>
            <ac:spMk id="12" creationId="{B1E0AF56-7571-F224-D04C-D6A24B89450D}"/>
          </ac:spMkLst>
        </pc:spChg>
        <pc:spChg chg="add mod">
          <ac:chgData name="Mica Nicole Nellis" userId="5f20adf3-492e-4e22-8d59-1b443793dbb5" providerId="ADAL" clId="{76193434-B51D-B043-8E8E-503EC9386DEC}" dt="2024-04-09T22:31:06.262" v="1866" actId="1076"/>
          <ac:spMkLst>
            <pc:docMk/>
            <pc:sldMk cId="1352933112" sldId="313"/>
            <ac:spMk id="13" creationId="{FEDC3C74-581E-EB09-D7D8-571F3E067076}"/>
          </ac:spMkLst>
        </pc:spChg>
        <pc:graphicFrameChg chg="add mod ord">
          <ac:chgData name="Mica Nicole Nellis" userId="5f20adf3-492e-4e22-8d59-1b443793dbb5" providerId="ADAL" clId="{76193434-B51D-B043-8E8E-503EC9386DEC}" dt="2024-04-09T22:31:47.512" v="1871" actId="1076"/>
          <ac:graphicFrameMkLst>
            <pc:docMk/>
            <pc:sldMk cId="1352933112" sldId="313"/>
            <ac:graphicFrameMk id="7" creationId="{4F7E136E-1DD5-604E-A786-21ECE72477EC}"/>
          </ac:graphicFrameMkLst>
        </pc:graphicFrameChg>
        <pc:graphicFrameChg chg="add del mod">
          <ac:chgData name="Mica Nicole Nellis" userId="5f20adf3-492e-4e22-8d59-1b443793dbb5" providerId="ADAL" clId="{76193434-B51D-B043-8E8E-503EC9386DEC}" dt="2024-04-09T22:25:54.099" v="1835" actId="478"/>
          <ac:graphicFrameMkLst>
            <pc:docMk/>
            <pc:sldMk cId="1352933112" sldId="313"/>
            <ac:graphicFrameMk id="10" creationId="{C9EA1A34-21DC-D8D7-27A9-0266B1F5D4C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34.852" v="858" actId="478"/>
          <ac:graphicFrameMkLst>
            <pc:docMk/>
            <pc:sldMk cId="1352933112" sldId="313"/>
            <ac:graphicFrameMk id="11" creationId="{30AF66C7-521D-FC89-11D2-DA9970790349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39.061" v="859" actId="478"/>
          <ac:graphicFrameMkLst>
            <pc:docMk/>
            <pc:sldMk cId="1352933112" sldId="313"/>
            <ac:graphicFrameMk id="14" creationId="{ED892FDA-5CEE-379E-D5E8-296DF3EF0F7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0:53:42.824" v="860" actId="478"/>
          <ac:graphicFrameMkLst>
            <pc:docMk/>
            <pc:sldMk cId="1352933112" sldId="313"/>
            <ac:graphicFrameMk id="16" creationId="{AE2DDCFC-6CDE-6D1B-F935-6E61ED46C667}"/>
          </ac:graphicFrameMkLst>
        </pc:graphicFrameChg>
        <pc:picChg chg="add del mod">
          <ac:chgData name="Mica Nicole Nellis" userId="5f20adf3-492e-4e22-8d59-1b443793dbb5" providerId="ADAL" clId="{76193434-B51D-B043-8E8E-503EC9386DEC}" dt="2024-04-09T22:29:19.080" v="1850" actId="478"/>
          <ac:picMkLst>
            <pc:docMk/>
            <pc:sldMk cId="1352933112" sldId="313"/>
            <ac:picMk id="15" creationId="{A72E9A2F-2302-B68F-EC19-E9145755F807}"/>
          </ac:picMkLst>
        </pc:picChg>
        <pc:picChg chg="add del mod ord">
          <ac:chgData name="Mica Nicole Nellis" userId="5f20adf3-492e-4e22-8d59-1b443793dbb5" providerId="ADAL" clId="{76193434-B51D-B043-8E8E-503EC9386DEC}" dt="2024-04-09T22:29:59.011" v="1859" actId="478"/>
          <ac:picMkLst>
            <pc:docMk/>
            <pc:sldMk cId="1352933112" sldId="313"/>
            <ac:picMk id="17" creationId="{62DF3D57-09DB-5217-3879-6B9BB6B30270}"/>
          </ac:picMkLst>
        </pc:picChg>
        <pc:picChg chg="add mod">
          <ac:chgData name="Mica Nicole Nellis" userId="5f20adf3-492e-4e22-8d59-1b443793dbb5" providerId="ADAL" clId="{76193434-B51D-B043-8E8E-503EC9386DEC}" dt="2024-04-09T22:32:34.240" v="1872" actId="1076"/>
          <ac:picMkLst>
            <pc:docMk/>
            <pc:sldMk cId="1352933112" sldId="313"/>
            <ac:picMk id="18" creationId="{2ABBCE7E-E8D8-EAC3-A4C5-6AE3D8258455}"/>
          </ac:picMkLst>
        </pc:picChg>
      </pc:sldChg>
      <pc:sldChg chg="addSp delSp modSp add addAnim">
        <pc:chgData name="Mica Nicole Nellis" userId="5f20adf3-492e-4e22-8d59-1b443793dbb5" providerId="ADAL" clId="{76193434-B51D-B043-8E8E-503EC9386DEC}" dt="2024-04-09T22:34:23.017" v="1880" actId="1076"/>
        <pc:sldMkLst>
          <pc:docMk/>
          <pc:sldMk cId="3621858078" sldId="314"/>
        </pc:sldMkLst>
        <pc:spChg chg="del">
          <ac:chgData name="Mica Nicole Nellis" userId="5f20adf3-492e-4e22-8d59-1b443793dbb5" providerId="ADAL" clId="{76193434-B51D-B043-8E8E-503EC9386DEC}" dt="2024-04-09T22:29:39.125" v="1855" actId="478"/>
          <ac:spMkLst>
            <pc:docMk/>
            <pc:sldMk cId="3621858078" sldId="314"/>
            <ac:spMk id="12" creationId="{B1E0AF56-7571-F224-D04C-D6A24B89450D}"/>
          </ac:spMkLst>
        </pc:spChg>
        <pc:graphicFrameChg chg="del">
          <ac:chgData name="Mica Nicole Nellis" userId="5f20adf3-492e-4e22-8d59-1b443793dbb5" providerId="ADAL" clId="{76193434-B51D-B043-8E8E-503EC9386DEC}" dt="2024-04-09T22:29:30.348" v="1852" actId="478"/>
          <ac:graphicFrameMkLst>
            <pc:docMk/>
            <pc:sldMk cId="3621858078" sldId="314"/>
            <ac:graphicFrameMk id="11" creationId="{30AF66C7-521D-FC89-11D2-DA9970790349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2:29:32.535" v="1853" actId="478"/>
          <ac:graphicFrameMkLst>
            <pc:docMk/>
            <pc:sldMk cId="3621858078" sldId="314"/>
            <ac:graphicFrameMk id="14" creationId="{ED892FDA-5CEE-379E-D5E8-296DF3EF0F70}"/>
          </ac:graphicFrameMkLst>
        </pc:graphicFrameChg>
        <pc:graphicFrameChg chg="del">
          <ac:chgData name="Mica Nicole Nellis" userId="5f20adf3-492e-4e22-8d59-1b443793dbb5" providerId="ADAL" clId="{76193434-B51D-B043-8E8E-503EC9386DEC}" dt="2024-04-09T22:29:35.452" v="1854" actId="478"/>
          <ac:graphicFrameMkLst>
            <pc:docMk/>
            <pc:sldMk cId="3621858078" sldId="314"/>
            <ac:graphicFrameMk id="16" creationId="{AE2DDCFC-6CDE-6D1B-F935-6E61ED46C667}"/>
          </ac:graphicFrameMkLst>
        </pc:graphicFrameChg>
        <pc:picChg chg="add mod">
          <ac:chgData name="Mica Nicole Nellis" userId="5f20adf3-492e-4e22-8d59-1b443793dbb5" providerId="ADAL" clId="{76193434-B51D-B043-8E8E-503EC9386DEC}" dt="2024-04-09T22:29:51.204" v="1857" actId="1076"/>
          <ac:picMkLst>
            <pc:docMk/>
            <pc:sldMk cId="3621858078" sldId="314"/>
            <ac:picMk id="5" creationId="{B956E581-7C06-45ED-5A3E-1270F44EF37E}"/>
          </ac:picMkLst>
        </pc:picChg>
        <pc:picChg chg="add mod">
          <ac:chgData name="Mica Nicole Nellis" userId="5f20adf3-492e-4e22-8d59-1b443793dbb5" providerId="ADAL" clId="{76193434-B51D-B043-8E8E-503EC9386DEC}" dt="2024-04-09T22:34:20.205" v="1879" actId="1076"/>
          <ac:picMkLst>
            <pc:docMk/>
            <pc:sldMk cId="3621858078" sldId="314"/>
            <ac:picMk id="9" creationId="{0C7A8948-8352-9A11-F32A-74D34FBEABE9}"/>
          </ac:picMkLst>
        </pc:picChg>
        <pc:picChg chg="add mod">
          <ac:chgData name="Mica Nicole Nellis" userId="5f20adf3-492e-4e22-8d59-1b443793dbb5" providerId="ADAL" clId="{76193434-B51D-B043-8E8E-503EC9386DEC}" dt="2024-04-09T22:34:23.017" v="1880" actId="1076"/>
          <ac:picMkLst>
            <pc:docMk/>
            <pc:sldMk cId="3621858078" sldId="314"/>
            <ac:picMk id="15" creationId="{A98384F3-6239-6377-2024-1281252A21EB}"/>
          </ac:picMkLst>
        </pc:picChg>
      </pc:sldChg>
      <pc:sldChg chg="add del">
        <pc:chgData name="Mica Nicole Nellis" userId="5f20adf3-492e-4e22-8d59-1b443793dbb5" providerId="ADAL" clId="{76193434-B51D-B043-8E8E-503EC9386DEC}" dt="2024-04-09T22:30:32.655" v="1861" actId="22"/>
        <pc:sldMkLst>
          <pc:docMk/>
          <pc:sldMk cId="3707164883" sldId="315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VFD Power Output vs. Spindle Speed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'[ME 486C - Testing Charts.xlsx]Spindle'!$A$3:$A$13</c:f>
              <c:numCache>
                <c:formatCode>General</c:formatCode>
                <c:ptCount val="11"/>
                <c:pt idx="0">
                  <c:v>0</c:v>
                </c:pt>
                <c:pt idx="1">
                  <c:v>10.1</c:v>
                </c:pt>
                <c:pt idx="2">
                  <c:v>20.100000000000001</c:v>
                </c:pt>
                <c:pt idx="3">
                  <c:v>30.1</c:v>
                </c:pt>
                <c:pt idx="4">
                  <c:v>40</c:v>
                </c:pt>
                <c:pt idx="5">
                  <c:v>50.4</c:v>
                </c:pt>
                <c:pt idx="6">
                  <c:v>59.9</c:v>
                </c:pt>
                <c:pt idx="7">
                  <c:v>70.5</c:v>
                </c:pt>
                <c:pt idx="8">
                  <c:v>80.3</c:v>
                </c:pt>
                <c:pt idx="9">
                  <c:v>90.4</c:v>
                </c:pt>
                <c:pt idx="10">
                  <c:v>100</c:v>
                </c:pt>
              </c:numCache>
            </c:numRef>
          </c:xVal>
          <c:yVal>
            <c:numRef>
              <c:f>'[ME 486C - Testing Charts.xlsx]Spindle'!$B$3:$B$13</c:f>
              <c:numCache>
                <c:formatCode>General</c:formatCode>
                <c:ptCount val="11"/>
                <c:pt idx="0">
                  <c:v>0</c:v>
                </c:pt>
                <c:pt idx="1">
                  <c:v>591.6</c:v>
                </c:pt>
                <c:pt idx="2">
                  <c:v>1204.7</c:v>
                </c:pt>
                <c:pt idx="3">
                  <c:v>1808.2</c:v>
                </c:pt>
                <c:pt idx="4">
                  <c:v>2535.6999999999998</c:v>
                </c:pt>
                <c:pt idx="5">
                  <c:v>3029.4</c:v>
                </c:pt>
                <c:pt idx="6">
                  <c:v>3574.7</c:v>
                </c:pt>
                <c:pt idx="7">
                  <c:v>4228.1000000000004</c:v>
                </c:pt>
                <c:pt idx="8">
                  <c:v>4856.8999999999996</c:v>
                </c:pt>
                <c:pt idx="9">
                  <c:v>5325.5</c:v>
                </c:pt>
                <c:pt idx="10">
                  <c:v>6017.1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D44-DD4E-91A1-94DDE65696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40029520"/>
        <c:axId val="1140031232"/>
      </c:scatterChart>
      <c:valAx>
        <c:axId val="11400295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VFD Output (Hz)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0031232"/>
        <c:crosses val="autoZero"/>
        <c:crossBetween val="midCat"/>
      </c:valAx>
      <c:valAx>
        <c:axId val="11400312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Spindle Speed (RPM)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002952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Speed vs Efficiency (Stepper Online)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'[Motor Data (version 1).xlsx]Sheet1'!$AA$52</c:f>
              <c:strCache>
                <c:ptCount val="1"/>
                <c:pt idx="0">
                  <c:v>EFF (%)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'[Motor Data (version 1).xlsx]Sheet1'!$Z$53:$Z$67</c:f>
              <c:numCache>
                <c:formatCode>General</c:formatCode>
                <c:ptCount val="15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40</c:v>
                </c:pt>
                <c:pt idx="4">
                  <c:v>50</c:v>
                </c:pt>
                <c:pt idx="5">
                  <c:v>60</c:v>
                </c:pt>
                <c:pt idx="6">
                  <c:v>70</c:v>
                </c:pt>
                <c:pt idx="7">
                  <c:v>80</c:v>
                </c:pt>
                <c:pt idx="8">
                  <c:v>90</c:v>
                </c:pt>
                <c:pt idx="9">
                  <c:v>100</c:v>
                </c:pt>
                <c:pt idx="10">
                  <c:v>110</c:v>
                </c:pt>
                <c:pt idx="11">
                  <c:v>120</c:v>
                </c:pt>
                <c:pt idx="12">
                  <c:v>130</c:v>
                </c:pt>
                <c:pt idx="13">
                  <c:v>140</c:v>
                </c:pt>
                <c:pt idx="14">
                  <c:v>150</c:v>
                </c:pt>
              </c:numCache>
            </c:numRef>
          </c:xVal>
          <c:yVal>
            <c:numRef>
              <c:f>'[Motor Data (version 1).xlsx]Sheet1'!$AA$53:$AA$67</c:f>
              <c:numCache>
                <c:formatCode>General</c:formatCode>
                <c:ptCount val="15"/>
                <c:pt idx="0">
                  <c:v>4</c:v>
                </c:pt>
                <c:pt idx="1">
                  <c:v>8</c:v>
                </c:pt>
                <c:pt idx="2">
                  <c:v>11</c:v>
                </c:pt>
                <c:pt idx="3">
                  <c:v>14</c:v>
                </c:pt>
                <c:pt idx="4">
                  <c:v>17</c:v>
                </c:pt>
                <c:pt idx="5">
                  <c:v>21</c:v>
                </c:pt>
                <c:pt idx="6">
                  <c:v>24</c:v>
                </c:pt>
                <c:pt idx="7">
                  <c:v>28</c:v>
                </c:pt>
                <c:pt idx="8">
                  <c:v>30</c:v>
                </c:pt>
                <c:pt idx="9">
                  <c:v>33</c:v>
                </c:pt>
                <c:pt idx="10">
                  <c:v>35</c:v>
                </c:pt>
                <c:pt idx="11">
                  <c:v>35</c:v>
                </c:pt>
                <c:pt idx="12">
                  <c:v>34</c:v>
                </c:pt>
                <c:pt idx="13">
                  <c:v>36</c:v>
                </c:pt>
                <c:pt idx="14">
                  <c:v>47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1D91-FA48-9604-D94C2C561B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9153776"/>
        <c:axId val="188968000"/>
      </c:scatterChart>
      <c:valAx>
        <c:axId val="1891537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Speed (RPM)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8968000"/>
        <c:crosses val="autoZero"/>
        <c:crossBetween val="midCat"/>
      </c:valAx>
      <c:valAx>
        <c:axId val="188968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Efficiency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91537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Input Wattage vs System Efficency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wer"/>
            <c:dispRSqr val="1"/>
            <c:dispEq val="1"/>
            <c:trendlineLbl>
              <c:layout>
                <c:manualLayout>
                  <c:x val="-0.54857414698162732"/>
                  <c:y val="-9.3456911636045498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multiLvlStrRef>
              <c:f>'[Motor Data (version 1).xlsx]Sheet1'!$M$3:$N$56</c:f>
              <c:multiLvlStrCache>
                <c:ptCount val="46"/>
                <c:lvl/>
                <c:lvl>
                  <c:pt idx="0">
                    <c:v>11.04</c:v>
                  </c:pt>
                  <c:pt idx="1">
                    <c:v>11.04</c:v>
                  </c:pt>
                  <c:pt idx="2">
                    <c:v>12</c:v>
                  </c:pt>
                  <c:pt idx="3">
                    <c:v>12.48</c:v>
                  </c:pt>
                  <c:pt idx="4">
                    <c:v>12.96</c:v>
                  </c:pt>
                  <c:pt idx="5">
                    <c:v>13.92</c:v>
                  </c:pt>
                  <c:pt idx="6">
                    <c:v>14.4</c:v>
                  </c:pt>
                  <c:pt idx="7">
                    <c:v>14.88</c:v>
                  </c:pt>
                  <c:pt idx="8">
                    <c:v>15.36</c:v>
                  </c:pt>
                  <c:pt idx="9">
                    <c:v>15.84</c:v>
                  </c:pt>
                  <c:pt idx="10">
                    <c:v>16.32</c:v>
                  </c:pt>
                  <c:pt idx="11">
                    <c:v>16.8</c:v>
                  </c:pt>
                  <c:pt idx="12">
                    <c:v>17.28</c:v>
                  </c:pt>
                  <c:pt idx="13">
                    <c:v>18.24</c:v>
                  </c:pt>
                  <c:pt idx="14">
                    <c:v>18.72</c:v>
                  </c:pt>
                  <c:pt idx="15">
                    <c:v>19.2</c:v>
                  </c:pt>
                  <c:pt idx="16">
                    <c:v>20.16</c:v>
                  </c:pt>
                  <c:pt idx="17">
                    <c:v>21.12</c:v>
                  </c:pt>
                  <c:pt idx="18">
                    <c:v>21.6</c:v>
                  </c:pt>
                  <c:pt idx="19">
                    <c:v>22.56</c:v>
                  </c:pt>
                  <c:pt idx="20">
                    <c:v>23.04</c:v>
                  </c:pt>
                  <c:pt idx="21">
                    <c:v>24.01</c:v>
                  </c:pt>
                  <c:pt idx="22">
                    <c:v>25.5</c:v>
                  </c:pt>
                  <c:pt idx="23">
                    <c:v>26.52</c:v>
                  </c:pt>
                  <c:pt idx="24">
                    <c:v>28.08</c:v>
                  </c:pt>
                  <c:pt idx="25">
                    <c:v>29.68</c:v>
                  </c:pt>
                  <c:pt idx="26">
                    <c:v>31.32</c:v>
                  </c:pt>
                  <c:pt idx="27">
                    <c:v>32.45</c:v>
                  </c:pt>
                  <c:pt idx="28">
                    <c:v>33.6</c:v>
                  </c:pt>
                  <c:pt idx="29">
                    <c:v>35.34</c:v>
                  </c:pt>
                  <c:pt idx="30">
                    <c:v>38.28</c:v>
                  </c:pt>
                  <c:pt idx="31">
                    <c:v>40.12</c:v>
                  </c:pt>
                  <c:pt idx="32">
                    <c:v>40.2</c:v>
                  </c:pt>
                  <c:pt idx="33">
                    <c:v>43.31</c:v>
                  </c:pt>
                  <c:pt idx="34">
                    <c:v>44.64</c:v>
                  </c:pt>
                  <c:pt idx="35">
                    <c:v>46.62</c:v>
                  </c:pt>
                  <c:pt idx="36">
                    <c:v>48.64</c:v>
                  </c:pt>
                  <c:pt idx="37">
                    <c:v>50.05</c:v>
                  </c:pt>
                  <c:pt idx="38">
                    <c:v>53.46</c:v>
                  </c:pt>
                  <c:pt idx="39">
                    <c:v>54.94</c:v>
                  </c:pt>
                  <c:pt idx="40">
                    <c:v>59.34</c:v>
                  </c:pt>
                  <c:pt idx="41">
                    <c:v>62.3</c:v>
                  </c:pt>
                  <c:pt idx="42">
                    <c:v>66.24</c:v>
                  </c:pt>
                  <c:pt idx="43">
                    <c:v>71.04</c:v>
                  </c:pt>
                  <c:pt idx="44">
                    <c:v>75.75</c:v>
                  </c:pt>
                  <c:pt idx="45">
                    <c:v>81.12</c:v>
                  </c:pt>
                </c:lvl>
              </c:multiLvlStrCache>
            </c:multiLvlStrRef>
          </c:xVal>
          <c:yVal>
            <c:numRef>
              <c:f>'[Motor Data (version 1).xlsx]Sheet1'!$Q$3:$Q$56</c:f>
              <c:numCache>
                <c:formatCode>0.00%</c:formatCode>
                <c:ptCount val="54"/>
                <c:pt idx="0">
                  <c:v>1.4812977179603911E-2</c:v>
                </c:pt>
                <c:pt idx="1">
                  <c:v>2.750981476212155E-2</c:v>
                </c:pt>
                <c:pt idx="2">
                  <c:v>3.9423680693717281E-2</c:v>
                </c:pt>
                <c:pt idx="3">
                  <c:v>4.8807864516965359E-2</c:v>
                </c:pt>
                <c:pt idx="4">
                  <c:v>7.2351156805919137E-2</c:v>
                </c:pt>
                <c:pt idx="5">
                  <c:v>0.10023472214975625</c:v>
                </c:pt>
                <c:pt idx="6">
                  <c:v>7.6312402495091636E-2</c:v>
                </c:pt>
                <c:pt idx="7">
                  <c:v>9.1447797054973815E-2</c:v>
                </c:pt>
                <c:pt idx="8">
                  <c:v>6.1629244601603413E-2</c:v>
                </c:pt>
                <c:pt idx="9">
                  <c:v>7.7018503772013303E-2</c:v>
                </c:pt>
                <c:pt idx="10">
                  <c:v>0.16448602676268476</c:v>
                </c:pt>
                <c:pt idx="11">
                  <c:v>7.6106708687827221E-2</c:v>
                </c:pt>
                <c:pt idx="12">
                  <c:v>9.5934110970222475E-2</c:v>
                </c:pt>
                <c:pt idx="13">
                  <c:v>0.13672767751963349</c:v>
                </c:pt>
                <c:pt idx="14">
                  <c:v>0.14117771061971407</c:v>
                </c:pt>
                <c:pt idx="15">
                  <c:v>8.5985805628272238E-2</c:v>
                </c:pt>
                <c:pt idx="16">
                  <c:v>0.12558910626636124</c:v>
                </c:pt>
                <c:pt idx="17">
                  <c:v>0.13937664891718227</c:v>
                </c:pt>
                <c:pt idx="18">
                  <c:v>0.15583800621727745</c:v>
                </c:pt>
                <c:pt idx="19">
                  <c:v>0.18553741680126989</c:v>
                </c:pt>
                <c:pt idx="20">
                  <c:v>0.18631947858720546</c:v>
                </c:pt>
                <c:pt idx="21">
                  <c:v>2.319028116557019E-2</c:v>
                </c:pt>
                <c:pt idx="22">
                  <c:v>7.5507180258700332E-2</c:v>
                </c:pt>
                <c:pt idx="23">
                  <c:v>0.14094830257515811</c:v>
                </c:pt>
                <c:pt idx="24">
                  <c:v>0.21146323751510265</c:v>
                </c:pt>
                <c:pt idx="25">
                  <c:v>0.22085709776005139</c:v>
                </c:pt>
                <c:pt idx="26">
                  <c:v>0.20055895457212497</c:v>
                </c:pt>
                <c:pt idx="27">
                  <c:v>0.19570476352664992</c:v>
                </c:pt>
                <c:pt idx="28">
                  <c:v>0.11930240821335081</c:v>
                </c:pt>
                <c:pt idx="29">
                  <c:v>0.15783024193548387</c:v>
                </c:pt>
                <c:pt idx="30">
                  <c:v>0.21362948869791068</c:v>
                </c:pt>
                <c:pt idx="31">
                  <c:v>0.2073015077281245</c:v>
                </c:pt>
                <c:pt idx="32">
                  <c:v>9.2693231186996961E-2</c:v>
                </c:pt>
                <c:pt idx="33">
                  <c:v>0.19639299902323573</c:v>
                </c:pt>
                <c:pt idx="34">
                  <c:v>0.19232978434808307</c:v>
                </c:pt>
                <c:pt idx="35">
                  <c:v>0.19092644828074143</c:v>
                </c:pt>
                <c:pt idx="36">
                  <c:v>0.19104250726030755</c:v>
                </c:pt>
                <c:pt idx="37">
                  <c:v>0.14485641460110571</c:v>
                </c:pt>
                <c:pt idx="38">
                  <c:v>0.17114130552911314</c:v>
                </c:pt>
                <c:pt idx="39">
                  <c:v>0.13182155364157375</c:v>
                </c:pt>
                <c:pt idx="40">
                  <c:v>0.17086596932752418</c:v>
                </c:pt>
                <c:pt idx="41">
                  <c:v>0.15049794599682337</c:v>
                </c:pt>
                <c:pt idx="42">
                  <c:v>0.15408141441284423</c:v>
                </c:pt>
                <c:pt idx="43">
                  <c:v>0.15842807953118362</c:v>
                </c:pt>
                <c:pt idx="44">
                  <c:v>0.1825796863615157</c:v>
                </c:pt>
                <c:pt idx="45">
                  <c:v>0.17686513190173947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27E-E04D-A30D-A1EE935B66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3475967"/>
        <c:axId val="152007951"/>
      </c:scatterChart>
      <c:valAx>
        <c:axId val="14347596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Wattage (W)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2007951"/>
        <c:crosses val="autoZero"/>
        <c:crossBetween val="midCat"/>
      </c:valAx>
      <c:valAx>
        <c:axId val="1520079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Efficiency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3475967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DCD61-2E28-7B46-A5BB-BA43CE1E5BED}" type="datetimeFigureOut">
              <a:rPr lang="en-US" smtClean="0"/>
              <a:t>4/9/24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580273-C9D7-874A-A835-914C977D83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50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0755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141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4C29F-14B4-6661-91D2-2A5F9FE95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72E36C-3D8C-489F-09EF-EBFCB072EF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85259A-8741-0DD9-0CF5-385674B54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12B77-5765-784F-9111-240F2E43A8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3372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51F11-1906-4A9D-B39E-2B692209209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88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2421-37B4-7FE3-2F8B-5FBE81383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C77A14-9C28-5DE1-4B2E-8335675B88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E987ED-5F8F-A22B-797F-5E4F6DA9F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EB3EF-6F33-E69C-FC44-78B64FBDB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6093C-1C64-772A-EE45-6C8F1A268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99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76A9-57A4-5D83-7B05-64F3E09BF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BA637-321A-34E7-8B54-CF0F4AFE0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5B452-5A1D-35C6-DE94-23E7DC600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A0B42-197B-BCA2-F832-2615FB4F1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A9BF3-493D-5FAD-5B30-D8B5F0DE7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227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5D907-28DC-4577-C3BB-E1ADC8F99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9D48F-1E15-E88F-1510-EFDB6965A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C41C5B-EE23-A960-9E89-7846D982A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E464F-39DC-84EE-9564-8176257F5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2FAA7-0D40-F31D-B090-F84876F58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864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B31A6-64DF-25A1-9169-482B29578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5DECD-A8E1-E5E7-5EE1-924FA67DB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D61B27-B8B4-5ADC-4870-3A46BE86A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982FB-E84A-1A32-1DC8-3127338C8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2C038-B389-359F-D8DB-B6981E457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67B92-C854-3D2E-543F-2BBB67ABD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84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461D-3ABE-ABBB-CA89-D82AB41FA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AB4404-581A-980A-0E94-25348F099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6A9013-EEDC-B278-E183-11049BC6C8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39347-2B3E-2D05-FC30-4AEE270EF5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D6DA5C-983D-5810-D41C-635CD69BE3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2CAE02-C262-F29D-5F27-E56611A6D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6203EC-CB68-1042-33AF-71372750C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6B9A19-5643-6099-D5C4-45FD509A5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7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7632E-C67D-6613-6BEC-86F6ACFD7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59133-1DBE-05E0-03CD-64C091E04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591E50-1966-2EFB-D03D-FAF4E837C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EED5C-B4BE-501C-C851-22759EBA1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6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8F41A5-DDC9-9829-E9CC-047452D1E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455988-D400-FEBB-2A11-021B53112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00327-FD2A-A1ED-4D6C-EE6F3EC94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73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AB17C-681B-4C4D-812D-59BCC2A80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14AC-D248-6D56-6D12-2232C95FE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76FBFD-72F6-1055-65B7-7C799A4440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6DD7B-6DC8-D10A-EF7F-78FE7744D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5C119-FBDF-CAA6-37CC-ABC9E03DA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A3D049-11EB-C993-30FE-A6D31EC7B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7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35B9A-2439-58E4-6A57-3C1854F98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5CC251-D47A-C52A-DDB2-301B82A201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2E8CE4-2C35-67E4-4042-E16871D7B4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273CC-A7ED-EBB6-FA7B-12566E47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57A020-88A3-7AE0-235D-3CE96B7ED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956F1-34F9-99EF-8808-F75BDF76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27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449C2-F577-28FF-F0A1-105A97C96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C62FF4-D49A-94B7-5411-CE6705A47C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5F4DF-F5F5-4EDA-2026-3D0177D0D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C7489-6C96-8791-1B6F-77B5BC9CA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71C2-D0E3-2CC5-2759-169323C0E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329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02A657-47EB-C9DA-286B-009D79D3D0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9253EE-23EE-1257-5D64-BE7481697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3D7EB-00B1-D6CC-FAA3-243A858F5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472C9-8238-601F-77C2-A4F033261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F3C81-CB9B-13F4-E2FC-9B0100830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84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9B15ED-ED18-C180-6325-DD06CBA45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A8C71-EB47-6E18-FC8C-0937D9E09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B9D28-E53B-6E76-CD85-A5A7389B9A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96C581-0386-C146-BC42-91F9EAB811A5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35C50-432A-6C86-FFC9-DF3E7C24ED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22844-8394-5216-D9F3-112B166B0B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F5531D-1E3F-5A47-B3EB-F06EE9BC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45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ov"/><Relationship Id="rId7" Type="http://schemas.openxmlformats.org/officeDocument/2006/relationships/image" Target="../media/image1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ov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chart" Target="../charts/char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hart" Target="../charts/char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5.mp4"/><Relationship Id="rId7" Type="http://schemas.openxmlformats.org/officeDocument/2006/relationships/image" Target="../media/image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5.mp4"/><Relationship Id="rId9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0189" y="5398607"/>
            <a:ext cx="3671621" cy="124003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E6BBC9B-2C62-36AD-7849-CAADDE437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09" y="2027309"/>
            <a:ext cx="11526982" cy="2803381"/>
          </a:xfrm>
        </p:spPr>
        <p:txBody>
          <a:bodyPr>
            <a:normAutofit/>
          </a:bodyPr>
          <a:lstStyle/>
          <a:p>
            <a:pPr algn="ctr"/>
            <a:r>
              <a:rPr lang="en-US" sz="6200">
                <a:latin typeface="Haettenschweiler" panose="020B0706040902060204" pitchFamily="34" charset="0"/>
              </a:rPr>
              <a:t>Initial Testing Results</a:t>
            </a:r>
            <a:br>
              <a:rPr lang="en-US" sz="6200">
                <a:latin typeface="Haettenschweiler" panose="020B0706040902060204" pitchFamily="34" charset="0"/>
              </a:rPr>
            </a:br>
            <a:br>
              <a:rPr lang="en-US" sz="4900">
                <a:latin typeface="Haettenschweiler" panose="020B0706040902060204" pitchFamily="34" charset="0"/>
              </a:rPr>
            </a:br>
            <a:r>
              <a:rPr lang="en-US" sz="2500">
                <a:latin typeface="Haettenschweiler" panose="020B0706040902060204" pitchFamily="34" charset="0"/>
              </a:rPr>
              <a:t>By: Brandon Knutson, Daniel Cooke, Mica </a:t>
            </a:r>
            <a:r>
              <a:rPr lang="en-US" sz="2500" err="1">
                <a:latin typeface="Haettenschweiler" panose="020B0706040902060204" pitchFamily="34" charset="0"/>
              </a:rPr>
              <a:t>Nellis</a:t>
            </a:r>
            <a:r>
              <a:rPr lang="en-US" sz="2500">
                <a:latin typeface="Haettenschweiler" panose="020B0706040902060204" pitchFamily="34" charset="0"/>
              </a:rPr>
              <a:t> Mason Goodman, Russel </a:t>
            </a:r>
            <a:r>
              <a:rPr lang="en-US" sz="2500" err="1">
                <a:latin typeface="Haettenschweiler" panose="020B0706040902060204" pitchFamily="34" charset="0"/>
              </a:rPr>
              <a:t>Stringham</a:t>
            </a:r>
            <a:r>
              <a:rPr lang="en-US" sz="2500">
                <a:latin typeface="Haettenschweiler" panose="020B0706040902060204" pitchFamily="34" charset="0"/>
              </a:rPr>
              <a:t>, Isaiah Padilla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2594509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Design Requirements Summary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146D2-AD59-7CD1-F133-CC6C83B3B2D0}"/>
              </a:ext>
            </a:extLst>
          </p:cNvPr>
          <p:cNvSpPr txBox="1"/>
          <p:nvPr/>
        </p:nvSpPr>
        <p:spPr>
          <a:xfrm>
            <a:off x="550195" y="1219081"/>
            <a:ext cx="4032388" cy="3847207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l"/>
            <a:r>
              <a:rPr lang="en-US" dirty="0"/>
              <a:t>Customer Requirements: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CR1 - Working Volume (50” D x 4’ Height)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CR2 – ¼” Aluminum Drilling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CR3 - Human Input Responsive (HIR)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CR4 – 0.003” Drilling Tolerance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CR5 – Portable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CR6 – Electrical Power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CR7 – Emergency Stop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CR8 – Cost Efficient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500" dirty="0"/>
          </a:p>
          <a:p>
            <a:pPr algn="l"/>
            <a:r>
              <a:rPr lang="en-US" sz="1600" dirty="0"/>
              <a:t>Engineering Requirements: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ER1 – Deflects &lt; 0.1” During Drilling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ER2 – Spindle Speed 3,000 RPM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ER3 – Motor Torque 100 N-m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ER4– Human Input Responsive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 dirty="0"/>
              <a:t>ER5 – Assembly &lt; 150 lbs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184577-201F-C397-9DEC-4D2E92D38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279" y="1253551"/>
            <a:ext cx="5120217" cy="3672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23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585C20-617E-1DA3-49AE-D8FBA2DCB0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2774923"/>
              </p:ext>
            </p:extLst>
          </p:nvPr>
        </p:nvGraphicFramePr>
        <p:xfrm>
          <a:off x="187853" y="0"/>
          <a:ext cx="11816293" cy="63640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12351">
                  <a:extLst>
                    <a:ext uri="{9D8B030D-6E8A-4147-A177-3AD203B41FA5}">
                      <a16:colId xmlns:a16="http://schemas.microsoft.com/office/drawing/2014/main" val="1580332154"/>
                    </a:ext>
                  </a:extLst>
                </a:gridCol>
                <a:gridCol w="819627">
                  <a:extLst>
                    <a:ext uri="{9D8B030D-6E8A-4147-A177-3AD203B41FA5}">
                      <a16:colId xmlns:a16="http://schemas.microsoft.com/office/drawing/2014/main" val="4040922433"/>
                    </a:ext>
                  </a:extLst>
                </a:gridCol>
                <a:gridCol w="1248955">
                  <a:extLst>
                    <a:ext uri="{9D8B030D-6E8A-4147-A177-3AD203B41FA5}">
                      <a16:colId xmlns:a16="http://schemas.microsoft.com/office/drawing/2014/main" val="1111791628"/>
                    </a:ext>
                  </a:extLst>
                </a:gridCol>
                <a:gridCol w="1116832">
                  <a:extLst>
                    <a:ext uri="{9D8B030D-6E8A-4147-A177-3AD203B41FA5}">
                      <a16:colId xmlns:a16="http://schemas.microsoft.com/office/drawing/2014/main" val="612631039"/>
                    </a:ext>
                  </a:extLst>
                </a:gridCol>
                <a:gridCol w="974434">
                  <a:extLst>
                    <a:ext uri="{9D8B030D-6E8A-4147-A177-3AD203B41FA5}">
                      <a16:colId xmlns:a16="http://schemas.microsoft.com/office/drawing/2014/main" val="1677977275"/>
                    </a:ext>
                  </a:extLst>
                </a:gridCol>
                <a:gridCol w="594919">
                  <a:extLst>
                    <a:ext uri="{9D8B030D-6E8A-4147-A177-3AD203B41FA5}">
                      <a16:colId xmlns:a16="http://schemas.microsoft.com/office/drawing/2014/main" val="3526100172"/>
                    </a:ext>
                  </a:extLst>
                </a:gridCol>
                <a:gridCol w="748776">
                  <a:extLst>
                    <a:ext uri="{9D8B030D-6E8A-4147-A177-3AD203B41FA5}">
                      <a16:colId xmlns:a16="http://schemas.microsoft.com/office/drawing/2014/main" val="447086556"/>
                    </a:ext>
                  </a:extLst>
                </a:gridCol>
                <a:gridCol w="1558912">
                  <a:extLst>
                    <a:ext uri="{9D8B030D-6E8A-4147-A177-3AD203B41FA5}">
                      <a16:colId xmlns:a16="http://schemas.microsoft.com/office/drawing/2014/main" val="1393216538"/>
                    </a:ext>
                  </a:extLst>
                </a:gridCol>
                <a:gridCol w="564327">
                  <a:extLst>
                    <a:ext uri="{9D8B030D-6E8A-4147-A177-3AD203B41FA5}">
                      <a16:colId xmlns:a16="http://schemas.microsoft.com/office/drawing/2014/main" val="3689236197"/>
                    </a:ext>
                  </a:extLst>
                </a:gridCol>
                <a:gridCol w="625688">
                  <a:extLst>
                    <a:ext uri="{9D8B030D-6E8A-4147-A177-3AD203B41FA5}">
                      <a16:colId xmlns:a16="http://schemas.microsoft.com/office/drawing/2014/main" val="495826658"/>
                    </a:ext>
                  </a:extLst>
                </a:gridCol>
                <a:gridCol w="1058104">
                  <a:extLst>
                    <a:ext uri="{9D8B030D-6E8A-4147-A177-3AD203B41FA5}">
                      <a16:colId xmlns:a16="http://schemas.microsoft.com/office/drawing/2014/main" val="3920995155"/>
                    </a:ext>
                  </a:extLst>
                </a:gridCol>
                <a:gridCol w="521050">
                  <a:extLst>
                    <a:ext uri="{9D8B030D-6E8A-4147-A177-3AD203B41FA5}">
                      <a16:colId xmlns:a16="http://schemas.microsoft.com/office/drawing/2014/main" val="3244955552"/>
                    </a:ext>
                  </a:extLst>
                </a:gridCol>
                <a:gridCol w="872318">
                  <a:extLst>
                    <a:ext uri="{9D8B030D-6E8A-4147-A177-3AD203B41FA5}">
                      <a16:colId xmlns:a16="http://schemas.microsoft.com/office/drawing/2014/main" val="1661344049"/>
                    </a:ext>
                  </a:extLst>
                </a:gridCol>
              </a:tblGrid>
              <a:tr h="345011">
                <a:tc gridSpan="13">
                  <a:txBody>
                    <a:bodyPr/>
                    <a:lstStyle/>
                    <a:p>
                      <a:pPr algn="ctr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TOP LEVEL DESIGN SUMMARY</a:t>
                      </a:r>
                    </a:p>
                  </a:txBody>
                  <a:tcPr marL="4029" marR="4029" marT="4029" marB="1934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213699"/>
                  </a:ext>
                </a:extLst>
              </a:tr>
              <a:tr h="357266">
                <a:tc gridSpan="9"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 dirty="0">
                          <a:effectLst/>
                        </a:rPr>
                        <a:t>Test Plan 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Test Report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268765"/>
                  </a:ext>
                </a:extLst>
              </a:tr>
              <a:tr h="3946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Specification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Unit Under Test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Test Description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Relevant DR's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Acceptance Criteria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Target Requirements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Test Responsibility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Test Equipment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Est. Completion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Act. Completion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Test Notes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Pass/Fail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Course of Action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0809584"/>
                  </a:ext>
                </a:extLst>
              </a:tr>
              <a:tr h="88923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 Motor Amperage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Provide varied "Loads" in the form of hand resistance up until shortly before stall torques to understand general amperage pull compared to that of rated currents for each motor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6 – Electrical </a:t>
                      </a:r>
                      <a:r>
                        <a:rPr lang="en-US" sz="800" u="none" strike="noStrike" dirty="0" err="1">
                          <a:effectLst/>
                        </a:rPr>
                        <a:t>Pwr</a:t>
                      </a:r>
                      <a:endParaRPr lang="en-US" sz="800" u="none" strike="noStrike" dirty="0">
                        <a:effectLst/>
                      </a:endParaRP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7 – Emergency Stop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Motors do not exceed an amperage reading of 10 A to ensure protection of J1 - J6 Motor Drivers 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Must Pass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Mica / Brandon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Arduino Software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7-April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Power, efficiency, amperage, behaved as expected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Need to measure torque values to plot torque vs speed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2298105"/>
                  </a:ext>
                </a:extLst>
              </a:tr>
              <a:tr h="88923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Spindle Wiring &amp; Rpm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End Effector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Wire the end effector in unison with the Varaible Frequency Drive to ensure purchased wiring is adequate and the Rpm's of the end effector can be adjusted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2 – ¼ “ Al Drilling</a:t>
                      </a: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7 – Emergency Stop</a:t>
                      </a: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  ER 2 -  Spindle Speed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End effector runs and has variable Rpm capabilities for wood/aluminum to guarentee future testing capabilites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Must Pass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Mica / Brandon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10 A Spindle, VFD, Variable Power Supply, AWM 2586 Wire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8-April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Spindle speed was able to reach the desired 3000 rpm with 50 Hz of power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198786"/>
                  </a:ext>
                </a:extLst>
              </a:tr>
              <a:tr h="91059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Modular Electrical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J1-J6 Motors, Power Supply, Joint Manufactured Equipment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Assemble the robotic arm in a "ground up" manner ensuring that manufactured equipment "fits" as intended and electrical power can be supplied to jog motors at each joint level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1 – Working Vol.</a:t>
                      </a: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 CR 3  -  HIR</a:t>
                      </a: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CR 5 - Portable</a:t>
                      </a:r>
                    </a:p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ER 5 – Assembly Weight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Design can be assembled as intended &amp; motors can jog at each respective joint level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All Must Pass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Whole Team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Limit Switches, J1 - J6 Manufactured Parts, Roller Dolly, Complete Hardware, Arduino Software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TBD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  <a:p>
                      <a:pPr algn="ctr" fontAlgn="ctr"/>
                      <a:endParaRPr lang="en-US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0102487"/>
                  </a:ext>
                </a:extLst>
              </a:tr>
              <a:tr h="1611362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Refined Joint Displacement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Complete Robotic Design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Robotic design can move in the X,Y, and Z planes as intended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CR1 - Working Vol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CR2 – ¼” Al Drilling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CR3 - HIR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CR4 – Drilling Tolerance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CR5 – Portable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CR6 – Electrical Power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CR7 – Emergency Stop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CR8 – Cost Efficient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u="none" strike="noStrike" dirty="0">
                          <a:effectLst/>
                        </a:rPr>
                        <a:t> </a:t>
                      </a:r>
                      <a:r>
                        <a:rPr lang="en-US" sz="800" dirty="0"/>
                        <a:t>ER1 – Deflects &lt; 0.1”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ER2 – Spindle Speed 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ER3 – Motor Torque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ER4– HIR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en-US" sz="800" dirty="0"/>
                        <a:t>ER5 – Assembly &lt; 150 lbs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Joints can complete task movements at various extensions for 10 minutes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Minimum Viable Product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Whole Team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Limit Switches, J1 - J6 Manufactured Parts, Roller Dolly, Complete Hardware, Arduino Software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TBD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25-Mar - 9-April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All motors behave as expected with the exception of J2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Make adjustments to J2 motor assembly </a:t>
                      </a: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381930"/>
                  </a:ext>
                </a:extLst>
              </a:tr>
              <a:tr h="87856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Real World Simulation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Complete Robotic Design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 real world simulation where the design moves in multiple planes &amp; completes drilling operations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 dirty="0">
                          <a:effectLst/>
                        </a:rPr>
                        <a:t>All  - Reference Above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Movement is continuous &amp; complete with a finished drilling operations that meets CR's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Minimum Viable Product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Whole Team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J1 - J6 Motors, Variable Power Supply, 10 A Motor Driver, 20 AWG wire, AWM 2586 Wire, Limit Switches, J1 - J6 Manufactured Parts, Roller Dolly, Complete Hardware, Arduino Software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TBD 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  <a:p>
                      <a:pPr algn="ctr" fontAlgn="ctr"/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029" marR="4029" marT="4029" marB="19340" anchor="ctr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565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4447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VFD Power and Spindle Speed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F28F802A-7B0D-C8D7-92C9-3850826BFDB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9278896"/>
              </p:ext>
            </p:extLst>
          </p:nvPr>
        </p:nvGraphicFramePr>
        <p:xfrm>
          <a:off x="359229" y="1279952"/>
          <a:ext cx="7334854" cy="45791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9147494-1DC1-EC7D-0403-DE648B59D0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289229"/>
              </p:ext>
            </p:extLst>
          </p:nvPr>
        </p:nvGraphicFramePr>
        <p:xfrm>
          <a:off x="8221057" y="1553794"/>
          <a:ext cx="3611714" cy="40813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63861">
                  <a:extLst>
                    <a:ext uri="{9D8B030D-6E8A-4147-A177-3AD203B41FA5}">
                      <a16:colId xmlns:a16="http://schemas.microsoft.com/office/drawing/2014/main" val="2649179114"/>
                    </a:ext>
                  </a:extLst>
                </a:gridCol>
                <a:gridCol w="1847853">
                  <a:extLst>
                    <a:ext uri="{9D8B030D-6E8A-4147-A177-3AD203B41FA5}">
                      <a16:colId xmlns:a16="http://schemas.microsoft.com/office/drawing/2014/main" val="2685353954"/>
                    </a:ext>
                  </a:extLst>
                </a:gridCol>
              </a:tblGrid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VFD (Hz)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Spindle (RPM)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0538428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5867711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10.1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591.6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2208613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20.1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1204.7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385395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30.1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1808.2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5494421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40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2535.7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9970682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50.4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3029.4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7508282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59.9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3574.7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0702077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70.5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4228.1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5741847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80.3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4856.9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5544366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90.4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5325.5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7311857"/>
                  </a:ext>
                </a:extLst>
              </a:tr>
              <a:tr h="34011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100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6017.1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1704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757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46" y="0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VFD Power and Spindle Speed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3" name="trim.CA358B1C-679A-4356-BBB0-FA4EA7D04EBC.MOV">
            <a:hlinkClick r:id="" action="ppaction://media"/>
            <a:extLst>
              <a:ext uri="{FF2B5EF4-FFF2-40B4-BE49-F238E27FC236}">
                <a16:creationId xmlns:a16="http://schemas.microsoft.com/office/drawing/2014/main" id="{7793CEE8-4060-E01E-C40E-64F1C8AF26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04597" y="885482"/>
            <a:ext cx="2972588" cy="5284601"/>
          </a:xfrm>
          <a:prstGeom prst="rect">
            <a:avLst/>
          </a:prstGeom>
        </p:spPr>
      </p:pic>
      <p:pic>
        <p:nvPicPr>
          <p:cNvPr id="5" name="trim.627EFD72-2990-4393-A52A-8D36857DF5CE.MOV">
            <a:hlinkClick r:id="" action="ppaction://media"/>
            <a:extLst>
              <a:ext uri="{FF2B5EF4-FFF2-40B4-BE49-F238E27FC236}">
                <a16:creationId xmlns:a16="http://schemas.microsoft.com/office/drawing/2014/main" id="{A029AA76-B497-AC5E-B075-CB6CCB4A79A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81782" y="745218"/>
            <a:ext cx="3076468" cy="546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03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19" y="-14808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Speed vs Efficiency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DC3C74-581E-EB09-D7D8-571F3E067076}"/>
              </a:ext>
            </a:extLst>
          </p:cNvPr>
          <p:cNvSpPr txBox="1"/>
          <p:nvPr/>
        </p:nvSpPr>
        <p:spPr>
          <a:xfrm>
            <a:off x="78582" y="4079380"/>
            <a:ext cx="1033541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Given stepper online torque vs speed curve, need to find our own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Cannot produce enough torque with given equipment therefore found speed vs efficiency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From stepper online: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Input Wattage = 180 Watts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Parasitic Loss = 9.6 Watts = 5% power consumption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In our graph we neglected the parasitic loss given we cannot supply 180 Watts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>
                <a:latin typeface="Times New Roman" panose="02020603050405020304" pitchFamily="18" charset="0"/>
                <a:cs typeface="Times New Roman" panose="02020603050405020304" pitchFamily="18" charset="0"/>
              </a:rPr>
              <a:t>Reach peak efficiency ~ 40% which is similar to that of stepper online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4F7E136E-1DD5-604E-A786-21ECE72477EC}"/>
              </a:ext>
              <a:ext uri="{147F2762-F138-4A5C-976F-8EAC2B608ADB}">
                <a16:predDERef xmlns:a16="http://schemas.microsoft.com/office/drawing/2014/main" pred="{71E7AA8F-C635-8D5D-3F76-A631035FBB7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2397208"/>
              </p:ext>
            </p:extLst>
          </p:nvPr>
        </p:nvGraphicFramePr>
        <p:xfrm>
          <a:off x="14438" y="801806"/>
          <a:ext cx="5461000" cy="32061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2ABBCE7E-E8D8-EAC3-A4C5-6AE3D82584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8783" y="730410"/>
            <a:ext cx="4967712" cy="3045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33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19" y="140590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Input Power vs Efficiency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30AF66C7-521D-FC89-11D2-DA99707903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8787107"/>
              </p:ext>
            </p:extLst>
          </p:nvPr>
        </p:nvGraphicFramePr>
        <p:xfrm>
          <a:off x="127795" y="2096559"/>
          <a:ext cx="5646398" cy="35965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1E0AF56-7571-F224-D04C-D6A24B89450D}"/>
                  </a:ext>
                </a:extLst>
              </p:cNvPr>
              <p:cNvSpPr txBox="1"/>
              <p:nvPr/>
            </p:nvSpPr>
            <p:spPr>
              <a:xfrm>
                <a:off x="340384" y="1026398"/>
                <a:ext cx="5646398" cy="754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en-US" sz="15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Slope Equation: </a:t>
                </a:r>
                <a14:m>
                  <m:oMath xmlns:m="http://schemas.openxmlformats.org/officeDocument/2006/math">
                    <m:r>
                      <a:rPr lang="en-US" sz="14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US" sz="14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=0.0233</m:t>
                    </m:r>
                    <m:sSup>
                      <m:sSupPr>
                        <m:ctrlPr>
                          <a:rPr lang="en-US" sz="1400" i="1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14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14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0.5571</m:t>
                        </m:r>
                      </m:sup>
                    </m:sSup>
                  </m:oMath>
                </a14:m>
                <a:r>
                  <a:rPr lang="en-US" sz="1400">
                    <a:effectLst/>
                  </a:rPr>
                  <a:t> </a:t>
                </a:r>
                <a:endParaRPr lang="en-US" sz="140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If </a:t>
                </a:r>
                <a:r>
                  <a:rPr lang="en-US" sz="1400" u="sng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MAX</a:t>
                </a:r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wattage of the system is x = 192 W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y = 0.436 = 43.6% Efficiency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1E0AF56-7571-F224-D04C-D6A24B8945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384" y="1026398"/>
                <a:ext cx="5646398" cy="754053"/>
              </a:xfrm>
              <a:prstGeom prst="rect">
                <a:avLst/>
              </a:prstGeom>
              <a:blipFill>
                <a:blip r:embed="rId5"/>
                <a:stretch>
                  <a:fillRect l="-324" t="-1613" b="-80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D892FDA-5CEE-379E-D5E8-296DF3EF0F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1726104"/>
              </p:ext>
            </p:extLst>
          </p:nvPr>
        </p:nvGraphicFramePr>
        <p:xfrm>
          <a:off x="6034806" y="2019249"/>
          <a:ext cx="2953733" cy="36011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2693">
                  <a:extLst>
                    <a:ext uri="{9D8B030D-6E8A-4147-A177-3AD203B41FA5}">
                      <a16:colId xmlns:a16="http://schemas.microsoft.com/office/drawing/2014/main" val="4004959885"/>
                    </a:ext>
                  </a:extLst>
                </a:gridCol>
                <a:gridCol w="585259">
                  <a:extLst>
                    <a:ext uri="{9D8B030D-6E8A-4147-A177-3AD203B41FA5}">
                      <a16:colId xmlns:a16="http://schemas.microsoft.com/office/drawing/2014/main" val="795537277"/>
                    </a:ext>
                  </a:extLst>
                </a:gridCol>
                <a:gridCol w="1170522">
                  <a:extLst>
                    <a:ext uri="{9D8B030D-6E8A-4147-A177-3AD203B41FA5}">
                      <a16:colId xmlns:a16="http://schemas.microsoft.com/office/drawing/2014/main" val="672616628"/>
                    </a:ext>
                  </a:extLst>
                </a:gridCol>
                <a:gridCol w="585259">
                  <a:extLst>
                    <a:ext uri="{9D8B030D-6E8A-4147-A177-3AD203B41FA5}">
                      <a16:colId xmlns:a16="http://schemas.microsoft.com/office/drawing/2014/main" val="2895539884"/>
                    </a:ext>
                  </a:extLst>
                </a:gridCol>
              </a:tblGrid>
              <a:tr h="12204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Volts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800" u="none" strike="noStrike">
                          <a:effectLst/>
                        </a:rPr>
                        <a:t>Amperage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Input Power (W)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u="none" strike="noStrike">
                          <a:effectLst/>
                        </a:rPr>
                        <a:t>EFF (%)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263045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11.04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1.48%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520937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11.04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2.75%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3112827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3.94%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80055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12.48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4.88%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1552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12.96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7.24%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14418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0.29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13.92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10.02%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277136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14.4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7.63%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676708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14.88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9.14%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80894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15.36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6.16%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25559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15.84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7.70%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932309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16.32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16.45%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3065517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16.8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7.61%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45221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17.28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9.59%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973366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18.24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13.67%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431088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0.39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18.72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14.12%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212848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19.2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8.60%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378090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20.16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12.56%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8319642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21.12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13.94%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15673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21.6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15.58%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90794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22.56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18.55%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676354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23.04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18.63%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08669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49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0.49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24.01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2.32%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242482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50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25.5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7.55%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5766569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AE2DDCFC-6CDE-6D1B-F935-6E61ED46C6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5549433"/>
              </p:ext>
            </p:extLst>
          </p:nvPr>
        </p:nvGraphicFramePr>
        <p:xfrm>
          <a:off x="9110472" y="2169295"/>
          <a:ext cx="2953733" cy="34510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2693">
                  <a:extLst>
                    <a:ext uri="{9D8B030D-6E8A-4147-A177-3AD203B41FA5}">
                      <a16:colId xmlns:a16="http://schemas.microsoft.com/office/drawing/2014/main" val="3756567582"/>
                    </a:ext>
                  </a:extLst>
                </a:gridCol>
                <a:gridCol w="585259">
                  <a:extLst>
                    <a:ext uri="{9D8B030D-6E8A-4147-A177-3AD203B41FA5}">
                      <a16:colId xmlns:a16="http://schemas.microsoft.com/office/drawing/2014/main" val="1448035713"/>
                    </a:ext>
                  </a:extLst>
                </a:gridCol>
                <a:gridCol w="1170522">
                  <a:extLst>
                    <a:ext uri="{9D8B030D-6E8A-4147-A177-3AD203B41FA5}">
                      <a16:colId xmlns:a16="http://schemas.microsoft.com/office/drawing/2014/main" val="1998374242"/>
                    </a:ext>
                  </a:extLst>
                </a:gridCol>
                <a:gridCol w="585259">
                  <a:extLst>
                    <a:ext uri="{9D8B030D-6E8A-4147-A177-3AD203B41FA5}">
                      <a16:colId xmlns:a16="http://schemas.microsoft.com/office/drawing/2014/main" val="4087986781"/>
                    </a:ext>
                  </a:extLst>
                </a:gridCol>
              </a:tblGrid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26.52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14.09%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140058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28.08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21.15%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9391911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29.68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22.09%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8708115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31.32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20.06%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920667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0.59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32.45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19.57%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861661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33.6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11.93%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883882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0.62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35.34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15.78%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9987211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0.66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38.28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21.36%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3518744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59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0.68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40.12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20.73%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96412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60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0.67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40.2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9.27%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5985832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0.71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43.31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19.64%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129525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0.72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44.64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19.23%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765512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0.74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46.62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19.09%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333971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0.76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48.64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19.10%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6884669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0.77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50.05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14.49%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068697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0.81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53.46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17.11%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089487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67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0.82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54.94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13.18%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907190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69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0.86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59.34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17.09%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8199768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70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0.89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62.3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15.05%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1102401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0.92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66.24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15.41%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246492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0.96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71.04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15.84%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7582398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1.01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75.75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18.26%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151733"/>
                  </a:ext>
                </a:extLst>
              </a:tr>
              <a:tr h="122046"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78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1.04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800" u="none" strike="noStrike">
                          <a:effectLst/>
                        </a:rPr>
                        <a:t>81.12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800" u="none" strike="noStrike">
                          <a:effectLst/>
                        </a:rPr>
                        <a:t>17.69%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849" marR="4849" marT="4849" marB="23277" anchor="b">
                    <a:solidFill>
                      <a:srgbClr val="D4D2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2739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7063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19" y="140590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Detailed Testing Plans: Input Power vs Efficiency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5" name="trim.3152E41C-5A63-49E8-9CDD-72E9D6479F73.MOV">
            <a:hlinkClick r:id="" action="ppaction://media"/>
            <a:extLst>
              <a:ext uri="{FF2B5EF4-FFF2-40B4-BE49-F238E27FC236}">
                <a16:creationId xmlns:a16="http://schemas.microsoft.com/office/drawing/2014/main" id="{B956E581-7C06-45ED-5A3E-1270F44EF3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7587" y="872242"/>
            <a:ext cx="3366989" cy="59857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7A8948-8352-9A11-F32A-74D34FBEABE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9" t="4034" r="17752" b="18868"/>
          <a:stretch/>
        </p:blipFill>
        <p:spPr>
          <a:xfrm rot="16200000">
            <a:off x="8846660" y="-88184"/>
            <a:ext cx="2446060" cy="42446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8384F3-6239-6377-2024-1281252A21EB}"/>
              </a:ext>
              <a:ext uri="{147F2762-F138-4A5C-976F-8EAC2B608ADB}">
                <a16:predDERef xmlns:a16="http://schemas.microsoft.com/office/drawing/2014/main" pred="{998BBBEA-EB58-F2CA-AA7E-F20C080B0AD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25"/>
          <a:stretch/>
        </p:blipFill>
        <p:spPr>
          <a:xfrm>
            <a:off x="5247584" y="3368815"/>
            <a:ext cx="3160704" cy="300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85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/>
              </a:rPr>
              <a:t>Detailed Testing Plans: Refined Joint Displacement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3" name="Picture 2" descr="A table with numbers and text&#10;&#10;Description automatically generated">
            <a:extLst>
              <a:ext uri="{FF2B5EF4-FFF2-40B4-BE49-F238E27FC236}">
                <a16:creationId xmlns:a16="http://schemas.microsoft.com/office/drawing/2014/main" id="{14865E61-3527-2DFA-DE97-FB7E49879A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15" y="2333625"/>
            <a:ext cx="8162925" cy="2190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55253D-1DFE-6571-9588-90C16767FA89}"/>
              </a:ext>
            </a:extLst>
          </p:cNvPr>
          <p:cNvSpPr txBox="1"/>
          <p:nvPr/>
        </p:nvSpPr>
        <p:spPr>
          <a:xfrm>
            <a:off x="8726319" y="1234367"/>
            <a:ext cx="307906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Goals of Testing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Preliminary Motor Movement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Control multiple motors in unison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Establish allowable range of motion for each joint to prevent</a:t>
            </a:r>
          </a:p>
          <a:p>
            <a:endParaRPr lang="en-US"/>
          </a:p>
          <a:p>
            <a:r>
              <a:rPr lang="en-US"/>
              <a:t>Future Work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Implement limit switches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Finetune code to reach precise location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Establish home position to which robot will return after operation</a:t>
            </a:r>
          </a:p>
        </p:txBody>
      </p:sp>
    </p:spTree>
    <p:extLst>
      <p:ext uri="{BB962C8B-B14F-4D97-AF65-F5344CB8AC3E}">
        <p14:creationId xmlns:p14="http://schemas.microsoft.com/office/powerpoint/2010/main" val="1973594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Specification Sheets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2668B8-C47B-FA5C-270B-0D788A3725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8988037"/>
              </p:ext>
            </p:extLst>
          </p:nvPr>
        </p:nvGraphicFramePr>
        <p:xfrm>
          <a:off x="2883208" y="1268379"/>
          <a:ext cx="6425583" cy="43212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48828">
                  <a:extLst>
                    <a:ext uri="{9D8B030D-6E8A-4147-A177-3AD203B41FA5}">
                      <a16:colId xmlns:a16="http://schemas.microsoft.com/office/drawing/2014/main" val="1241969718"/>
                    </a:ext>
                  </a:extLst>
                </a:gridCol>
                <a:gridCol w="1088698">
                  <a:extLst>
                    <a:ext uri="{9D8B030D-6E8A-4147-A177-3AD203B41FA5}">
                      <a16:colId xmlns:a16="http://schemas.microsoft.com/office/drawing/2014/main" val="2310096705"/>
                    </a:ext>
                  </a:extLst>
                </a:gridCol>
                <a:gridCol w="1988057">
                  <a:extLst>
                    <a:ext uri="{9D8B030D-6E8A-4147-A177-3AD203B41FA5}">
                      <a16:colId xmlns:a16="http://schemas.microsoft.com/office/drawing/2014/main" val="1076324766"/>
                    </a:ext>
                  </a:extLst>
                </a:gridCol>
              </a:tblGrid>
              <a:tr h="48013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Customer Requirement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u="none" strike="noStrike">
                          <a:effectLst/>
                        </a:rPr>
                        <a:t>CR met (Y/N)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100" u="none" strike="noStrike">
                          <a:effectLst/>
                        </a:rPr>
                        <a:t>Client Acceptable (Y/N)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7915211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1 - Working Volume (50" D, 4' Height )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3517228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2 - 1/4" Aluminum Drilling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8073620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3 - Human Input Responsive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148359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4 - .003" Drilling tolerance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0621491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5 - Portable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283650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6 - Electric Power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4957469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7 - Emergency Stop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2313704"/>
                  </a:ext>
                </a:extLst>
              </a:tr>
              <a:tr h="48013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u="none" strike="noStrike">
                          <a:effectLst/>
                        </a:rPr>
                        <a:t>CR 8 - Cost Efficient 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114393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226AC09-0A64-71C6-28C3-AD5401CB6F0F}"/>
              </a:ext>
            </a:extLst>
          </p:cNvPr>
          <p:cNvSpPr txBox="1"/>
          <p:nvPr/>
        </p:nvSpPr>
        <p:spPr>
          <a:xfrm>
            <a:off x="359228" y="1268379"/>
            <a:ext cx="22760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Completion:</a:t>
            </a:r>
          </a:p>
          <a:p>
            <a:pPr algn="l"/>
            <a:endParaRPr lang="en-US" sz="140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400"/>
              <a:t>CR’s = 5/8 completed</a:t>
            </a:r>
          </a:p>
          <a:p>
            <a:pPr lvl="1"/>
            <a:r>
              <a:rPr lang="en-US" sz="1400"/>
              <a:t>	</a:t>
            </a:r>
            <a:r>
              <a:rPr lang="en-US" sz="1400">
                <a:highlight>
                  <a:srgbClr val="FFFF00"/>
                </a:highlight>
              </a:rPr>
              <a:t>= 62.5 %</a:t>
            </a:r>
          </a:p>
        </p:txBody>
      </p:sp>
    </p:spTree>
    <p:extLst>
      <p:ext uri="{BB962C8B-B14F-4D97-AF65-F5344CB8AC3E}">
        <p14:creationId xmlns:p14="http://schemas.microsoft.com/office/powerpoint/2010/main" val="2500799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Specification Sheets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34CD984-D677-8B0E-E5C4-92B3DB9FFC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868653"/>
              </p:ext>
            </p:extLst>
          </p:nvPr>
        </p:nvGraphicFramePr>
        <p:xfrm>
          <a:off x="359229" y="1156756"/>
          <a:ext cx="10208417" cy="28936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03321">
                  <a:extLst>
                    <a:ext uri="{9D8B030D-6E8A-4147-A177-3AD203B41FA5}">
                      <a16:colId xmlns:a16="http://schemas.microsoft.com/office/drawing/2014/main" val="4170546222"/>
                    </a:ext>
                  </a:extLst>
                </a:gridCol>
                <a:gridCol w="990342">
                  <a:extLst>
                    <a:ext uri="{9D8B030D-6E8A-4147-A177-3AD203B41FA5}">
                      <a16:colId xmlns:a16="http://schemas.microsoft.com/office/drawing/2014/main" val="2021113758"/>
                    </a:ext>
                  </a:extLst>
                </a:gridCol>
                <a:gridCol w="1808450">
                  <a:extLst>
                    <a:ext uri="{9D8B030D-6E8A-4147-A177-3AD203B41FA5}">
                      <a16:colId xmlns:a16="http://schemas.microsoft.com/office/drawing/2014/main" val="61453276"/>
                    </a:ext>
                  </a:extLst>
                </a:gridCol>
                <a:gridCol w="1607512">
                  <a:extLst>
                    <a:ext uri="{9D8B030D-6E8A-4147-A177-3AD203B41FA5}">
                      <a16:colId xmlns:a16="http://schemas.microsoft.com/office/drawing/2014/main" val="4183669603"/>
                    </a:ext>
                  </a:extLst>
                </a:gridCol>
                <a:gridCol w="990342">
                  <a:extLst>
                    <a:ext uri="{9D8B030D-6E8A-4147-A177-3AD203B41FA5}">
                      <a16:colId xmlns:a16="http://schemas.microsoft.com/office/drawing/2014/main" val="2308990902"/>
                    </a:ext>
                  </a:extLst>
                </a:gridCol>
                <a:gridCol w="1808450">
                  <a:extLst>
                    <a:ext uri="{9D8B030D-6E8A-4147-A177-3AD203B41FA5}">
                      <a16:colId xmlns:a16="http://schemas.microsoft.com/office/drawing/2014/main" val="1515747006"/>
                    </a:ext>
                  </a:extLst>
                </a:gridCol>
              </a:tblGrid>
              <a:tr h="48226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Engineering </a:t>
                      </a:r>
                      <a:r>
                        <a:rPr lang="en-US" sz="1000" u="none" strike="noStrike" err="1">
                          <a:effectLst/>
                        </a:rPr>
                        <a:t>Requirment</a:t>
                      </a:r>
                      <a:r>
                        <a:rPr lang="en-US" sz="1000" u="none" strike="noStrike">
                          <a:effectLst/>
                        </a:rPr>
                        <a:t>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Target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Tolerance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Measured Value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ER met (Y/N)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u="none" strike="noStrike">
                          <a:effectLst/>
                        </a:rPr>
                        <a:t>Client Acceptable (Y/N)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5650473"/>
                  </a:ext>
                </a:extLst>
              </a:tr>
              <a:tr h="482268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ER 1 - Deflects &lt; .1'' during drilling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.1''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-.1''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839426"/>
                  </a:ext>
                </a:extLst>
              </a:tr>
              <a:tr h="482268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ER 2 - Spindle Speed 3000 Rpm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3000 RPM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+/- 200 RPM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3029.4 RPM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640657"/>
                  </a:ext>
                </a:extLst>
              </a:tr>
              <a:tr h="482268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ER 3 - Motor Torque 100 N-m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100 N-m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+/- 2 N-m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TBD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755836"/>
                  </a:ext>
                </a:extLst>
              </a:tr>
              <a:tr h="482268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ER 4 -  Human Input Responsive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Yes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N/A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5205488"/>
                  </a:ext>
                </a:extLst>
              </a:tr>
              <a:tr h="482268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ER 5 - Assembly &lt; 150 lbs 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150 Lbs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+/- 10 Lbs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~ 110 lbs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Yes</a:t>
                      </a: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74" marR="8574" marT="8574" marB="41154" anchor="b">
                    <a:solidFill>
                      <a:srgbClr val="CFCE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13083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F87EA85-3BAA-4325-9DFF-D37D106B086E}"/>
              </a:ext>
            </a:extLst>
          </p:cNvPr>
          <p:cNvSpPr txBox="1"/>
          <p:nvPr/>
        </p:nvSpPr>
        <p:spPr>
          <a:xfrm>
            <a:off x="628046" y="4266142"/>
            <a:ext cx="4988983" cy="1020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Completion:</a:t>
            </a:r>
          </a:p>
          <a:p>
            <a:pPr algn="l"/>
            <a:endParaRPr lang="en-US" sz="140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400"/>
              <a:t>ER’s = 3/5 completed</a:t>
            </a:r>
          </a:p>
          <a:p>
            <a:pPr lvl="1"/>
            <a:r>
              <a:rPr lang="en-US" sz="1400"/>
              <a:t>	</a:t>
            </a:r>
            <a:r>
              <a:rPr lang="en-US" sz="1400">
                <a:highlight>
                  <a:srgbClr val="FFFF00"/>
                </a:highlight>
              </a:rPr>
              <a:t>= 60%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174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8844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Quality Function Deployment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7" name="Picture 6" descr="A document with numbers and letters&#10;&#10;Description automatically generated with medium confidence">
            <a:extLst>
              <a:ext uri="{FF2B5EF4-FFF2-40B4-BE49-F238E27FC236}">
                <a16:creationId xmlns:a16="http://schemas.microsoft.com/office/drawing/2014/main" id="{D69B63EF-2D9B-7ACC-0EA0-3FA5ED00B8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9225" y="856711"/>
            <a:ext cx="9353550" cy="513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68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1E760-209D-BCD6-CAD9-F82E8A9FB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6E5437B-C6EE-0A39-786F-8C20C25C5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1226" y="2722880"/>
            <a:ext cx="3928533" cy="2946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7DDF0A-DE56-4DC9-A2C6-23E3D7743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8844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 panose="020B0706040902060204" pitchFamily="34" charset="0"/>
              </a:rPr>
              <a:t>Assembly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6AD069-CDAF-122D-A7C6-644D74C3CF5B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43A72C-B336-9635-177D-147D0EF477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130215-33AD-28CE-7C08-BC93370B9F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1549" y="248920"/>
            <a:ext cx="4240107" cy="31800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31F026-3141-48C1-13AE-E0614F5291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18" y="723270"/>
            <a:ext cx="4318839" cy="3239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386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C774-E538-4CD4-AF07-9C04357E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310697"/>
            <a:ext cx="10515600" cy="745218"/>
          </a:xfrm>
        </p:spPr>
        <p:txBody>
          <a:bodyPr>
            <a:normAutofit/>
          </a:bodyPr>
          <a:lstStyle/>
          <a:p>
            <a:r>
              <a:rPr lang="en-US" sz="4000">
                <a:latin typeface="Haettenschweiler"/>
              </a:rPr>
              <a:t>Detailed Testing Plans: Refined Joint Displacement</a:t>
            </a:r>
            <a:endParaRPr lang="en-US" sz="4000">
              <a:latin typeface="Haettenschweiler" panose="020B070604090206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F69E9C-1E8E-41C1-98DC-143E3C8811C4}"/>
              </a:ext>
            </a:extLst>
          </p:cNvPr>
          <p:cNvSpPr/>
          <p:nvPr/>
        </p:nvSpPr>
        <p:spPr>
          <a:xfrm>
            <a:off x="0" y="5859151"/>
            <a:ext cx="12192000" cy="10206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95C0-D440-4A2B-9841-8863B349C3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53" y="5882197"/>
            <a:ext cx="2953733" cy="997575"/>
          </a:xfr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A7C0145B-DBC6-9485-7256-53C002725A77}"/>
              </a:ext>
            </a:extLst>
          </p:cNvPr>
          <p:cNvSpPr/>
          <p:nvPr/>
        </p:nvSpPr>
        <p:spPr>
          <a:xfrm rot="10800000">
            <a:off x="4104640" y="2667000"/>
            <a:ext cx="1005840" cy="49784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AAA20C-149F-C127-8B20-53A16B2B21BE}"/>
              </a:ext>
            </a:extLst>
          </p:cNvPr>
          <p:cNvSpPr txBox="1"/>
          <p:nvPr/>
        </p:nvSpPr>
        <p:spPr>
          <a:xfrm>
            <a:off x="4423468" y="2763243"/>
            <a:ext cx="65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J4</a:t>
            </a:r>
          </a:p>
        </p:txBody>
      </p:sp>
      <p:pic>
        <p:nvPicPr>
          <p:cNvPr id="8" name="MicrosoftTeams-video">
            <a:hlinkClick r:id="" action="ppaction://media"/>
            <a:extLst>
              <a:ext uri="{FF2B5EF4-FFF2-40B4-BE49-F238E27FC236}">
                <a16:creationId xmlns:a16="http://schemas.microsoft.com/office/drawing/2014/main" id="{7E16F73F-E3DD-064D-A9A4-7D75E0442A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96000" y="1188939"/>
            <a:ext cx="2953733" cy="5251081"/>
          </a:xfrm>
          <a:prstGeom prst="rect">
            <a:avLst/>
          </a:prstGeom>
        </p:spPr>
      </p:pic>
      <p:pic>
        <p:nvPicPr>
          <p:cNvPr id="10" name="MicrosoftTeams-video (1)">
            <a:hlinkClick r:id="" action="ppaction://media"/>
            <a:extLst>
              <a:ext uri="{FF2B5EF4-FFF2-40B4-BE49-F238E27FC236}">
                <a16:creationId xmlns:a16="http://schemas.microsoft.com/office/drawing/2014/main" id="{2AE2D525-3A71-00D4-F5F9-EFA17FDD05B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71554" y="1188939"/>
            <a:ext cx="2880360" cy="5120640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A6313ECF-9DD9-1EE3-12CD-3404336B4A20}"/>
              </a:ext>
            </a:extLst>
          </p:cNvPr>
          <p:cNvSpPr/>
          <p:nvPr/>
        </p:nvSpPr>
        <p:spPr>
          <a:xfrm>
            <a:off x="4724400" y="3870960"/>
            <a:ext cx="969068" cy="4978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21EC8D-9E4F-DE0A-FB7B-F9C35AA3224E}"/>
              </a:ext>
            </a:extLst>
          </p:cNvPr>
          <p:cNvSpPr txBox="1"/>
          <p:nvPr/>
        </p:nvSpPr>
        <p:spPr>
          <a:xfrm>
            <a:off x="4932680" y="3911600"/>
            <a:ext cx="538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J2</a:t>
            </a:r>
          </a:p>
        </p:txBody>
      </p:sp>
    </p:spTree>
    <p:extLst>
      <p:ext uri="{BB962C8B-B14F-4D97-AF65-F5344CB8AC3E}">
        <p14:creationId xmlns:p14="http://schemas.microsoft.com/office/powerpoint/2010/main" val="164057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78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AD9396645F46748A81322C12F250A4A" ma:contentTypeVersion="14" ma:contentTypeDescription="Create a new document." ma:contentTypeScope="" ma:versionID="14c69172e89bbcd962952ff1a6c929e6">
  <xsd:schema xmlns:xsd="http://www.w3.org/2001/XMLSchema" xmlns:xs="http://www.w3.org/2001/XMLSchema" xmlns:p="http://schemas.microsoft.com/office/2006/metadata/properties" xmlns:ns2="582fa5d2-bece-4aea-9f77-927244515e54" xmlns:ns3="fd639afb-ed64-4ff5-bb39-999a75fc06b7" targetNamespace="http://schemas.microsoft.com/office/2006/metadata/properties" ma:root="true" ma:fieldsID="8f2b06cdd3817941f8e1a1fed447ed89" ns2:_="" ns3:_="">
    <xsd:import namespace="582fa5d2-bece-4aea-9f77-927244515e54"/>
    <xsd:import namespace="fd639afb-ed64-4ff5-bb39-999a75fc06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2fa5d2-bece-4aea-9f77-927244515e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639afb-ed64-4ff5-bb39-999a75fc06b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a53f69e8-a0c9-408c-b5da-191609ccfb4c}" ma:internalName="TaxCatchAll" ma:showField="CatchAllData" ma:web="fd639afb-ed64-4ff5-bb39-999a75fc06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728F81-2BF0-437B-91C1-A186581CCE3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82fa5d2-bece-4aea-9f77-927244515e54"/>
    <ds:schemaRef ds:uri="fd639afb-ed64-4ff5-bb39-999a75fc06b7"/>
  </ds:schemaRefs>
</ds:datastoreItem>
</file>

<file path=customXml/itemProps2.xml><?xml version="1.0" encoding="utf-8"?>
<ds:datastoreItem xmlns:ds="http://schemas.openxmlformats.org/officeDocument/2006/customXml" ds:itemID="{5B931801-ABFA-4FDE-B78D-3EB9AECC3F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14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Initial Testing Results  By: Brandon Knutson, Daniel Cooke, Mica Nellis Mason Goodman, Russel Stringham, Isaiah Padilla</vt:lpstr>
      <vt:lpstr>Design Requirements Summary</vt:lpstr>
      <vt:lpstr>PowerPoint Presentation</vt:lpstr>
      <vt:lpstr>Detailed Testing Plans: VFD Power and Spindle Speed</vt:lpstr>
      <vt:lpstr>Detailed Testing Plans: VFD Power and Spindle Speed</vt:lpstr>
      <vt:lpstr>Detailed Testing Plans: Speed vs Efficiency </vt:lpstr>
      <vt:lpstr>Detailed Testing Plans: Input Power vs Efficiency </vt:lpstr>
      <vt:lpstr>Detailed Testing Plans: Input Power vs Efficiency </vt:lpstr>
      <vt:lpstr>Detailed Testing Plans: Refined Joint Displacement</vt:lpstr>
      <vt:lpstr>Specification Sheets</vt:lpstr>
      <vt:lpstr>Specification Sheets</vt:lpstr>
      <vt:lpstr>Quality Function Deployment</vt:lpstr>
      <vt:lpstr>Assembly</vt:lpstr>
      <vt:lpstr>Detailed Testing Plans: Refined Joint Displacement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Initial Testing Results  By: Brandon Knutson, Mica Nellis, Daniel Cooke, Mason Goodman, Russel Stringham, Isaiah Padilla</dc:title>
  <dc:creator>Mica Nicole Nellis</dc:creator>
  <cp:lastModifiedBy>Mica Nicole Nellis</cp:lastModifiedBy>
  <cp:revision>1</cp:revision>
  <dcterms:created xsi:type="dcterms:W3CDTF">2024-04-05T20:07:32Z</dcterms:created>
  <dcterms:modified xsi:type="dcterms:W3CDTF">2024-04-10T03:09:47Z</dcterms:modified>
</cp:coreProperties>
</file>